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14.xml" ContentType="application/vnd.openxmlformats-officedocument.presentationml.tags+xml"/>
  <Override PartName="/ppt/notesSlides/notesSlide1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56" r:id="rId2"/>
    <p:sldId id="257" r:id="rId3"/>
    <p:sldId id="258" r:id="rId4"/>
    <p:sldId id="264" r:id="rId5"/>
    <p:sldId id="272" r:id="rId6"/>
    <p:sldId id="284" r:id="rId7"/>
    <p:sldId id="273" r:id="rId8"/>
    <p:sldId id="285" r:id="rId9"/>
    <p:sldId id="269" r:id="rId10"/>
    <p:sldId id="268" r:id="rId11"/>
    <p:sldId id="275" r:id="rId12"/>
  </p:sldIdLst>
  <p:sldSz cx="12192000" cy="6858000"/>
  <p:notesSz cx="6858000" cy="9144000"/>
  <p:embeddedFontLst>
    <p:embeddedFont>
      <p:font typeface="汉仪许静行楷W" pitchFamily="18" charset="-122"/>
      <p:regular r:id="rId15"/>
    </p:embeddedFont>
    <p:embeddedFont>
      <p:font typeface="微软雅黑" panose="020B0503020204020204" pitchFamily="34" charset="-122"/>
      <p:regular r:id="rId16"/>
      <p:bold r:id="rId17"/>
    </p:embeddedFont>
  </p:embeddedFontLst>
  <p:custDataLst>
    <p:tags r:id="rId1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6" userDrawn="1">
          <p15:clr>
            <a:srgbClr val="A4A3A4"/>
          </p15:clr>
        </p15:guide>
        <p15:guide id="2" pos="38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12F8D"/>
    <a:srgbClr val="0161E1"/>
    <a:srgbClr val="67FCFE"/>
    <a:srgbClr val="004EDF"/>
    <a:srgbClr val="6CFAFE"/>
    <a:srgbClr val="5AE5FE"/>
    <a:srgbClr val="0043CA"/>
    <a:srgbClr val="B9EFFB"/>
    <a:srgbClr val="0230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93"/>
    <p:restoredTop sz="94660"/>
  </p:normalViewPr>
  <p:slideViewPr>
    <p:cSldViewPr snapToGrid="0" showGuides="1">
      <p:cViewPr varScale="1">
        <p:scale>
          <a:sx n="122" d="100"/>
          <a:sy n="122" d="100"/>
        </p:scale>
        <p:origin x="856" y="208"/>
      </p:cViewPr>
      <p:guideLst>
        <p:guide orient="horz" pos="2146"/>
        <p:guide pos="3846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6" cy="72006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auto"/>
            <a:fld id="{0F9B84EA-7D68-4D60-9CB1-D50884785D1C}" type="datetimeFigureOut">
              <a:rPr lang="zh-CN" altLang="en-US" strike="noStrike" noProof="1" smtClean="0">
                <a:latin typeface="微软雅黑" panose="020B0503020204020204" charset="-122"/>
                <a:ea typeface="微软雅黑" panose="020B0503020204020204" charset="-122"/>
                <a:cs typeface="+mn-cs"/>
              </a:rPr>
              <a:t>2024/6/16</a:t>
            </a:fld>
            <a:endParaRPr lang="zh-CN" altLang="en-US" strike="noStrike" noProof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auto"/>
            <a:fld id="{8D4E0FC9-F1F8-4FAE-9988-3BA365CFD46F}" type="slidenum">
              <a:rPr lang="zh-CN" altLang="en-US" strike="noStrike" noProof="1" smtClean="0">
                <a:latin typeface="微软雅黑" panose="020B0503020204020204" charset="-122"/>
                <a:ea typeface="微软雅黑" panose="020B0503020204020204" charset="-122"/>
                <a:cs typeface="+mn-cs"/>
              </a:rPr>
              <a:t>‹#›</a:t>
            </a:fld>
            <a:endParaRPr lang="zh-CN" altLang="en-US" strike="noStrike" noProof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fontAlgn="auto"/>
            <a:fld id="{1AC49D05-6128-4D0D-A32A-06A5E73B386C}" type="datetimeFigureOut">
              <a:rPr lang="zh-CN" altLang="en-US" strike="noStrike" noProof="1" smtClean="0">
                <a:latin typeface="微软雅黑" panose="020B0503020204020204" charset="-122"/>
                <a:ea typeface="微软雅黑" panose="020B0503020204020204" charset="-122"/>
                <a:cs typeface="+mn-cs"/>
              </a:rPr>
              <a:t>2024/6/16</a:t>
            </a:fld>
            <a:endParaRPr lang="zh-CN" altLang="en-US" strike="noStrike" noProof="1"/>
          </a:p>
        </p:txBody>
      </p:sp>
      <p:sp>
        <p:nvSpPr>
          <p:cNvPr id="512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125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 anchorCtr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0"/>
            <a:r>
              <a:rPr lang="zh-CN" altLang="en-US"/>
              <a:t>第二级</a:t>
            </a:r>
          </a:p>
          <a:p>
            <a:pPr lvl="2" indent="0"/>
            <a:r>
              <a:rPr lang="zh-CN" altLang="en-US"/>
              <a:t>第三级</a:t>
            </a:r>
          </a:p>
          <a:p>
            <a:pPr lvl="3" indent="0"/>
            <a:r>
              <a:rPr lang="zh-CN" altLang="en-US"/>
              <a:t>第四级</a:t>
            </a:r>
          </a:p>
          <a:p>
            <a:pPr lvl="4" indent="0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fontAlgn="auto"/>
            <a:fld id="{5849F42C-2DAE-424C-A4B8-3140182C3E9F}" type="slidenum">
              <a:rPr lang="zh-CN" altLang="en-US" strike="noStrike" noProof="1" smtClean="0">
                <a:latin typeface="微软雅黑" panose="020B0503020204020204" charset="-122"/>
                <a:ea typeface="微软雅黑" panose="020B050302020402020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7170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  <p:sp>
        <p:nvSpPr>
          <p:cNvPr id="7171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 anchorCtr="0"/>
          <a:lstStyle/>
          <a:p>
            <a:pPr lvl="0" algn="r"/>
            <a:fld id="{9A0DB2DC-4C9A-4742-B13C-FB6460FD3503}" type="slidenum">
              <a:rPr lang="zh-CN" altLang="en-US" sz="1200">
                <a:latin typeface="微软雅黑" panose="020B0503020204020204" charset="-122"/>
                <a:ea typeface="微软雅黑" panose="020B0503020204020204" charset="-122"/>
              </a:rPr>
              <a:t>1</a:t>
            </a:fld>
            <a:endParaRPr lang="zh-CN" altLang="en-US" sz="12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5602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  <p:sp>
        <p:nvSpPr>
          <p:cNvPr id="25603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 anchorCtr="0"/>
          <a:lstStyle/>
          <a:p>
            <a:pPr lvl="0" algn="r"/>
            <a:fld id="{9A0DB2DC-4C9A-4742-B13C-FB6460FD3503}" type="slidenum">
              <a:rPr lang="zh-CN" altLang="en-US" sz="1200">
                <a:latin typeface="微软雅黑" panose="020B0503020204020204" charset="-122"/>
                <a:ea typeface="微软雅黑" panose="020B0503020204020204" charset="-122"/>
              </a:rPr>
              <a:t>11</a:t>
            </a:fld>
            <a:endParaRPr lang="zh-CN" altLang="en-US" sz="12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5" Type="http://schemas.openxmlformats.org/officeDocument/2006/relationships/image" Target="../media/image1.jpeg"/><Relationship Id="rId4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5" Type="http://schemas.openxmlformats.org/officeDocument/2006/relationships/image" Target="../media/image1.jpeg"/><Relationship Id="rId4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5bfe68c10c48d"/>
          <p:cNvPicPr>
            <a:picLocks noChangeAspect="1"/>
          </p:cNvPicPr>
          <p:nvPr userDrawn="1"/>
        </p:nvPicPr>
        <p:blipFill>
          <a:blip r:embed="rId5"/>
          <a:srcRect l="6178" t="3186" r="8710" b="494"/>
          <a:stretch>
            <a:fillRect/>
          </a:stretch>
        </p:blipFill>
        <p:spPr>
          <a:xfrm>
            <a:off x="-14287" y="-34925"/>
            <a:ext cx="12218987" cy="69040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auto"/>
            <a:r>
              <a:rPr lang="zh-CN" altLang="en-US" strike="noStrike" noProof="1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>2024/6/16</a:t>
            </a:fld>
            <a:endParaRPr lang="zh-CN" altLang="en-US" strike="noStrike" noProof="1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auto"/>
            <a:endParaRPr lang="zh-CN" altLang="en-US" strike="noStrike" noProof="1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>2024/6/16</a:t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>2024/6/16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15" descr="5bfe68c10c48d"/>
          <p:cNvPicPr>
            <a:picLocks noChangeAspect="1"/>
          </p:cNvPicPr>
          <p:nvPr userDrawn="1"/>
        </p:nvPicPr>
        <p:blipFill>
          <a:blip r:embed="rId5"/>
          <a:srcRect l="6178" t="3186" r="8710" b="494"/>
          <a:stretch>
            <a:fillRect/>
          </a:stretch>
        </p:blipFill>
        <p:spPr>
          <a:xfrm>
            <a:off x="-14287" y="-34925"/>
            <a:ext cx="12218987" cy="69040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>2024/6/16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>2024/6/16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>2024/6/16</a:t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strike="noStrike" noProof="1"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>2024/6/16</a:t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>2024/6/16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>2024/6/16</a:t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endParaRPr strike="noStrike" noProof="1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>2024/6/16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>2024/6/16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18" Type="http://schemas.openxmlformats.org/officeDocument/2006/relationships/tags" Target="../tags/tag7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5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69925" y="431800"/>
            <a:ext cx="10852150" cy="647700"/>
          </a:xfrm>
          <a:prstGeom prst="rect">
            <a:avLst/>
          </a:prstGeom>
          <a:noFill/>
          <a:ln w="9525">
            <a:noFill/>
          </a:ln>
        </p:spPr>
        <p:txBody>
          <a:bodyPr vert="horz" lIns="101600" tIns="38100" rIns="76200" bIns="38100" anchor="ctr" anchorCtr="0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  <p:custDataLst>
              <p:tags r:id="rId14"/>
            </p:custDataLst>
          </p:nvPr>
        </p:nvSpPr>
        <p:spPr>
          <a:xfrm>
            <a:off x="669925" y="1295400"/>
            <a:ext cx="10852150" cy="5040313"/>
          </a:xfrm>
          <a:prstGeom prst="rect">
            <a:avLst/>
          </a:prstGeom>
          <a:noFill/>
          <a:ln w="9525">
            <a:noFill/>
          </a:ln>
        </p:spPr>
        <p:txBody>
          <a:bodyPr vert="horz" lIns="101600" tIns="0" rIns="82550" bIns="0" anchor="t" anchorCtr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 indent="-228600"/>
            <a:r>
              <a:rPr lang="zh-CN" altLang="en-US" dirty="0"/>
              <a:t>第二级</a:t>
            </a:r>
          </a:p>
          <a:p>
            <a:pPr lvl="2" indent="-228600"/>
            <a:r>
              <a:rPr lang="zh-CN" altLang="en-US" dirty="0"/>
              <a:t>第三级</a:t>
            </a:r>
          </a:p>
          <a:p>
            <a:pPr lvl="3" indent="-228600"/>
            <a:r>
              <a:rPr lang="zh-CN" altLang="en-US" dirty="0"/>
              <a:t>第四级</a:t>
            </a:r>
          </a:p>
          <a:p>
            <a:pPr lvl="4" indent="-228600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>2024/6/16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  <p:sp>
        <p:nvSpPr>
          <p:cNvPr id="7" name="KSO_TEMPLATE" hidden="1"/>
          <p:cNvSpPr/>
          <p:nvPr>
            <p:custDataLst>
              <p:tags r:id="rId1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.xml"/><Relationship Id="rId6" Type="http://schemas.openxmlformats.org/officeDocument/2006/relationships/image" Target="../media/image4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4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1.jpe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Relationship Id="rId6" Type="http://schemas.openxmlformats.org/officeDocument/2006/relationships/image" Target="../media/image4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Relationship Id="rId6" Type="http://schemas.openxmlformats.org/officeDocument/2006/relationships/image" Target="../media/image4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Relationship Id="rId6" Type="http://schemas.openxmlformats.org/officeDocument/2006/relationships/image" Target="../media/image4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Relationship Id="rId6" Type="http://schemas.openxmlformats.org/officeDocument/2006/relationships/image" Target="../media/image4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Relationship Id="rId6" Type="http://schemas.openxmlformats.org/officeDocument/2006/relationships/image" Target="../media/image4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图片 15" descr="5bfe68c10c48d"/>
          <p:cNvPicPr>
            <a:picLocks noChangeAspect="1"/>
          </p:cNvPicPr>
          <p:nvPr/>
        </p:nvPicPr>
        <p:blipFill>
          <a:blip r:embed="rId4"/>
          <a:srcRect l="6178" t="3186" r="8710" b="494"/>
          <a:stretch>
            <a:fillRect/>
          </a:stretch>
        </p:blipFill>
        <p:spPr>
          <a:xfrm>
            <a:off x="-14287" y="-34925"/>
            <a:ext cx="12218987" cy="69040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" name="文本框 16"/>
          <p:cNvSpPr txBox="1"/>
          <p:nvPr/>
        </p:nvSpPr>
        <p:spPr>
          <a:xfrm>
            <a:off x="1447165" y="1090295"/>
            <a:ext cx="1544955" cy="3153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buClrTx/>
              <a:buSzTx/>
              <a:buFontTx/>
            </a:pPr>
            <a:r>
              <a:rPr lang="zh-CN" altLang="en-US" sz="19900" noProof="1">
                <a:gradFill>
                  <a:gsLst>
                    <a:gs pos="31000">
                      <a:schemeClr val="accent1">
                        <a:lumMod val="5000"/>
                        <a:lumOff val="95000"/>
                      </a:schemeClr>
                    </a:gs>
                    <a:gs pos="71000">
                      <a:srgbClr val="AAECFB"/>
                    </a:gs>
                  </a:gsLst>
                  <a:lin ang="5400000" scaled="0"/>
                </a:gradFill>
                <a:latin typeface="汉仪许静行楷W" panose="00020600040101010101" charset="-122"/>
                <a:ea typeface="汉仪许静行楷W" panose="00020600040101010101" charset="-122"/>
                <a:cs typeface="+mn-cs"/>
              </a:rPr>
              <a:t>科</a:t>
            </a:r>
            <a:endParaRPr lang="zh-CN" altLang="en-US" sz="19900" noProof="1">
              <a:gradFill>
                <a:gsLst>
                  <a:gs pos="31000">
                    <a:schemeClr val="accent1">
                      <a:lumMod val="5000"/>
                      <a:lumOff val="95000"/>
                    </a:schemeClr>
                  </a:gs>
                  <a:gs pos="71000">
                    <a:srgbClr val="AAECFB"/>
                  </a:gs>
                </a:gsLst>
                <a:lin ang="5400000" scaled="0"/>
              </a:gradFill>
              <a:latin typeface="汉仪许静行楷W" panose="00020600040101010101" charset="-122"/>
              <a:ea typeface="汉仪许静行楷W" panose="0002060004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453765" y="1165225"/>
            <a:ext cx="1544955" cy="22148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buClrTx/>
              <a:buSzTx/>
              <a:buFontTx/>
            </a:pPr>
            <a:r>
              <a:rPr lang="zh-CN" altLang="en-US" sz="13800" noProof="1">
                <a:gradFill>
                  <a:gsLst>
                    <a:gs pos="31000">
                      <a:schemeClr val="accent1">
                        <a:lumMod val="5000"/>
                        <a:lumOff val="95000"/>
                      </a:schemeClr>
                    </a:gs>
                    <a:gs pos="71000">
                      <a:srgbClr val="AAECFB"/>
                    </a:gs>
                  </a:gsLst>
                  <a:lin ang="5400000" scaled="0"/>
                </a:gradFill>
                <a:latin typeface="汉仪许静行楷W" panose="00020600040101010101" charset="-122"/>
                <a:ea typeface="汉仪许静行楷W" panose="00020600040101010101" charset="-122"/>
                <a:cs typeface="+mn-cs"/>
              </a:rPr>
              <a:t>技</a:t>
            </a:r>
            <a:endParaRPr lang="zh-CN" altLang="en-US" sz="13800" noProof="1">
              <a:gradFill>
                <a:gsLst>
                  <a:gs pos="31000">
                    <a:schemeClr val="accent1">
                      <a:lumMod val="5000"/>
                      <a:lumOff val="95000"/>
                    </a:schemeClr>
                  </a:gs>
                  <a:gs pos="71000">
                    <a:srgbClr val="AAECFB"/>
                  </a:gs>
                </a:gsLst>
                <a:lin ang="5400000" scaled="0"/>
              </a:gradFill>
              <a:latin typeface="汉仪许静行楷W" panose="00020600040101010101" charset="-122"/>
              <a:ea typeface="汉仪许静行楷W" panose="0002060004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844415" y="1559560"/>
            <a:ext cx="1544955" cy="2214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buClrTx/>
              <a:buSzTx/>
              <a:buFontTx/>
            </a:pPr>
            <a:r>
              <a:rPr lang="zh-CN" altLang="en-US" sz="13800" noProof="1">
                <a:gradFill>
                  <a:gsLst>
                    <a:gs pos="31000">
                      <a:schemeClr val="accent1">
                        <a:lumMod val="5000"/>
                        <a:lumOff val="95000"/>
                      </a:schemeClr>
                    </a:gs>
                    <a:gs pos="71000">
                      <a:srgbClr val="AAECFB"/>
                    </a:gs>
                  </a:gsLst>
                  <a:lin ang="5400000" scaled="0"/>
                </a:gradFill>
                <a:latin typeface="汉仪许静行楷W" panose="00020600040101010101" charset="-122"/>
                <a:ea typeface="汉仪许静行楷W" panose="00020600040101010101" charset="-122"/>
                <a:cs typeface="+mn-cs"/>
              </a:rPr>
              <a:t>引</a:t>
            </a:r>
            <a:endParaRPr lang="zh-CN" altLang="en-US" sz="13800" noProof="1">
              <a:gradFill>
                <a:gsLst>
                  <a:gs pos="31000">
                    <a:schemeClr val="accent1">
                      <a:lumMod val="5000"/>
                      <a:lumOff val="95000"/>
                    </a:schemeClr>
                  </a:gs>
                  <a:gs pos="71000">
                    <a:srgbClr val="AAECFB"/>
                  </a:gs>
                </a:gsLst>
                <a:lin ang="5400000" scaled="0"/>
              </a:gradFill>
              <a:latin typeface="汉仪许静行楷W" panose="00020600040101010101" charset="-122"/>
              <a:ea typeface="汉仪许静行楷W" panose="00020600040101010101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177280" y="1559560"/>
            <a:ext cx="1544955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buClrTx/>
              <a:buSzTx/>
              <a:buFontTx/>
            </a:pPr>
            <a:r>
              <a:rPr lang="zh-CN" altLang="en-US" sz="11500" noProof="1">
                <a:gradFill>
                  <a:gsLst>
                    <a:gs pos="31000">
                      <a:schemeClr val="accent1">
                        <a:lumMod val="5000"/>
                        <a:lumOff val="95000"/>
                      </a:schemeClr>
                    </a:gs>
                    <a:gs pos="71000">
                      <a:srgbClr val="AAECFB"/>
                    </a:gs>
                  </a:gsLst>
                  <a:lin ang="5400000" scaled="0"/>
                </a:gradFill>
                <a:latin typeface="汉仪许静行楷W" panose="00020600040101010101" charset="-122"/>
                <a:ea typeface="汉仪许静行楷W" panose="00020600040101010101" charset="-122"/>
                <a:cs typeface="+mn-cs"/>
              </a:rPr>
              <a:t>领</a:t>
            </a:r>
            <a:endParaRPr lang="zh-CN" altLang="en-US" sz="11500" noProof="1">
              <a:gradFill>
                <a:gsLst>
                  <a:gs pos="31000">
                    <a:schemeClr val="accent1">
                      <a:lumMod val="5000"/>
                      <a:lumOff val="95000"/>
                    </a:schemeClr>
                  </a:gs>
                  <a:gs pos="71000">
                    <a:srgbClr val="AAECFB"/>
                  </a:gs>
                </a:gsLst>
                <a:lin ang="5400000" scaled="0"/>
              </a:gradFill>
              <a:latin typeface="汉仪许静行楷W" panose="00020600040101010101" charset="-122"/>
              <a:ea typeface="汉仪许静行楷W" panose="00020600040101010101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150735" y="1344295"/>
            <a:ext cx="1544955" cy="2646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buClrTx/>
              <a:buSzTx/>
              <a:buFontTx/>
            </a:pPr>
            <a:r>
              <a:rPr lang="zh-CN" altLang="en-US" sz="16600" noProof="1">
                <a:gradFill>
                  <a:gsLst>
                    <a:gs pos="31000">
                      <a:schemeClr val="accent1">
                        <a:lumMod val="5000"/>
                        <a:lumOff val="95000"/>
                      </a:schemeClr>
                    </a:gs>
                    <a:gs pos="71000">
                      <a:srgbClr val="AAECFB"/>
                    </a:gs>
                  </a:gsLst>
                  <a:lin ang="5400000" scaled="0"/>
                </a:gradFill>
                <a:latin typeface="汉仪许静行楷W" panose="00020600040101010101" charset="-122"/>
                <a:ea typeface="汉仪许静行楷W" panose="00020600040101010101" charset="-122"/>
                <a:cs typeface="+mn-cs"/>
              </a:rPr>
              <a:t>未</a:t>
            </a:r>
            <a:endParaRPr lang="zh-CN" altLang="en-US" sz="16600" noProof="1">
              <a:gradFill>
                <a:gsLst>
                  <a:gs pos="31000">
                    <a:schemeClr val="accent1">
                      <a:lumMod val="5000"/>
                      <a:lumOff val="95000"/>
                    </a:schemeClr>
                  </a:gs>
                  <a:gs pos="71000">
                    <a:srgbClr val="AAECFB"/>
                  </a:gs>
                </a:gsLst>
                <a:lin ang="5400000" scaled="0"/>
              </a:gradFill>
              <a:latin typeface="汉仪许静行楷W" panose="00020600040101010101" charset="-122"/>
              <a:ea typeface="汉仪许静行楷W" panose="00020600040101010101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644890" y="1344294"/>
            <a:ext cx="1544955" cy="2214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buClrTx/>
              <a:buSzTx/>
              <a:buFontTx/>
            </a:pPr>
            <a:r>
              <a:rPr lang="zh-CN" altLang="en-US" sz="13800" noProof="1">
                <a:gradFill>
                  <a:gsLst>
                    <a:gs pos="31000">
                      <a:schemeClr val="accent1">
                        <a:lumMod val="5000"/>
                        <a:lumOff val="95000"/>
                      </a:schemeClr>
                    </a:gs>
                    <a:gs pos="71000">
                      <a:srgbClr val="AAECFB"/>
                    </a:gs>
                  </a:gsLst>
                  <a:lin ang="5400000" scaled="0"/>
                </a:gradFill>
                <a:latin typeface="汉仪许静行楷W" panose="00020600040101010101" charset="-122"/>
                <a:ea typeface="汉仪许静行楷W" panose="00020600040101010101" charset="-122"/>
                <a:cs typeface="+mn-cs"/>
              </a:rPr>
              <a:t>来</a:t>
            </a:r>
            <a:endParaRPr lang="zh-CN" altLang="en-US" sz="13800" noProof="1">
              <a:gradFill>
                <a:gsLst>
                  <a:gs pos="31000">
                    <a:schemeClr val="accent1">
                      <a:lumMod val="5000"/>
                      <a:lumOff val="95000"/>
                    </a:schemeClr>
                  </a:gs>
                  <a:gs pos="71000">
                    <a:srgbClr val="AAECFB"/>
                  </a:gs>
                </a:gsLst>
                <a:lin ang="5400000" scaled="0"/>
              </a:gradFill>
              <a:latin typeface="汉仪许静行楷W" panose="00020600040101010101" charset="-122"/>
              <a:ea typeface="汉仪许静行楷W" panose="00020600040101010101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713038" y="3775075"/>
            <a:ext cx="6764338" cy="228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fontAlgn="auto"/>
            <a:r>
              <a:rPr lang="en-US" altLang="zh-CN" sz="900" noProof="1">
                <a:solidFill>
                  <a:schemeClr val="bg1"/>
                </a:solidFill>
                <a:latin typeface="+mn-lt"/>
                <a:ea typeface="Kozuka Mincho Pro H" charset="-128"/>
                <a:cs typeface="Times New Roman" panose="02020603050405020304" pitchFamily="18" charset="0"/>
                <a:sym typeface="+mn-ea"/>
              </a:rPr>
              <a:t>THE PROFESSIONAL TEMPLATE</a:t>
            </a:r>
            <a:endParaRPr lang="en-US" altLang="zh-CN" sz="900" noProof="1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a typeface="Kozuka Mincho Pro H" charset="-128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153" name="文本框 28"/>
          <p:cNvSpPr txBox="1"/>
          <p:nvPr/>
        </p:nvSpPr>
        <p:spPr>
          <a:xfrm>
            <a:off x="2713038" y="4070350"/>
            <a:ext cx="6762750" cy="584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30" name="圆角矩形 29"/>
          <p:cNvSpPr/>
          <p:nvPr/>
        </p:nvSpPr>
        <p:spPr>
          <a:xfrm>
            <a:off x="5033963" y="4949825"/>
            <a:ext cx="2120900" cy="31432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rgbClr val="B9EFFB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r>
              <a:rPr lang="zh-CN" altLang="en-US" sz="1200" strike="noStrike" noProof="1">
                <a:solidFill>
                  <a:srgbClr val="0043CA"/>
                </a:solidFill>
                <a:sym typeface="+mn-ea"/>
              </a:rPr>
              <a:t>夏微凉 </a:t>
            </a:r>
            <a:r>
              <a:rPr lang="en-US" altLang="zh-CN" sz="1200" strike="noStrike" noProof="1">
                <a:solidFill>
                  <a:srgbClr val="0043CA"/>
                </a:solidFill>
                <a:sym typeface="+mn-ea"/>
              </a:rPr>
              <a:t>/ 20XX.00.00</a:t>
            </a:r>
          </a:p>
        </p:txBody>
      </p:sp>
      <p:pic>
        <p:nvPicPr>
          <p:cNvPr id="6155" name="图片 2" descr="eaae8fbbf635a64bb6319501c6f41560"/>
          <p:cNvPicPr>
            <a:picLocks noChangeAspect="1"/>
          </p:cNvPicPr>
          <p:nvPr/>
        </p:nvPicPr>
        <p:blipFill>
          <a:blip r:embed="rId5"/>
          <a:srcRect t="20978" b="22348"/>
          <a:stretch>
            <a:fillRect/>
          </a:stretch>
        </p:blipFill>
        <p:spPr>
          <a:xfrm>
            <a:off x="6826250" y="1090613"/>
            <a:ext cx="2651125" cy="1501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6" name="图片 4" descr="eaae8fbbf635a64bb6319501c6f41560"/>
          <p:cNvPicPr>
            <a:picLocks noChangeAspect="1"/>
          </p:cNvPicPr>
          <p:nvPr/>
        </p:nvPicPr>
        <p:blipFill>
          <a:blip r:embed="rId5"/>
          <a:srcRect t="20979" b="22348"/>
          <a:stretch>
            <a:fillRect/>
          </a:stretch>
        </p:blipFill>
        <p:spPr>
          <a:xfrm>
            <a:off x="9477375" y="2586038"/>
            <a:ext cx="1347788" cy="7635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7" name="图片 3" descr="eaae8fbbf635a64bb6319501c6f41560"/>
          <p:cNvPicPr>
            <a:picLocks noChangeAspect="1"/>
          </p:cNvPicPr>
          <p:nvPr/>
        </p:nvPicPr>
        <p:blipFill>
          <a:blip r:embed="rId5"/>
          <a:srcRect t="20979" b="22348"/>
          <a:stretch>
            <a:fillRect/>
          </a:stretch>
        </p:blipFill>
        <p:spPr>
          <a:xfrm>
            <a:off x="930275" y="601663"/>
            <a:ext cx="5895975" cy="33416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微信图片_2024061612144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5" y="-34925"/>
            <a:ext cx="12191365" cy="697547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等腰三角形 24"/>
          <p:cNvSpPr/>
          <p:nvPr/>
        </p:nvSpPr>
        <p:spPr>
          <a:xfrm flipV="1">
            <a:off x="2386013" y="31750"/>
            <a:ext cx="7419975" cy="7104063"/>
          </a:xfrm>
          <a:prstGeom prst="triangle">
            <a:avLst/>
          </a:prstGeom>
          <a:gradFill>
            <a:gsLst>
              <a:gs pos="100000">
                <a:schemeClr val="accent1">
                  <a:lumMod val="5000"/>
                  <a:lumOff val="95000"/>
                  <a:alpha val="0"/>
                </a:schemeClr>
              </a:gs>
              <a:gs pos="0">
                <a:srgbClr val="5AE5FE">
                  <a:alpha val="4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20" name="文本框 19"/>
          <p:cNvSpPr txBox="1"/>
          <p:nvPr/>
        </p:nvSpPr>
        <p:spPr>
          <a:xfrm>
            <a:off x="7566025" y="2365375"/>
            <a:ext cx="2771775" cy="644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l" fontAlgn="auto">
              <a:lnSpc>
                <a:spcPct val="200000"/>
              </a:lnSpc>
            </a:pPr>
            <a:r>
              <a:rPr lang="zh-CN" altLang="en-US" sz="6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Click here to enter your text</a:t>
            </a:r>
            <a:r>
              <a:rPr lang="en-US" altLang="zh-CN" sz="6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.</a:t>
            </a:r>
            <a:r>
              <a:rPr lang="zh-CN" altLang="en-US" sz="6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Click here to enter your text</a:t>
            </a:r>
            <a:r>
              <a:rPr lang="en-US" altLang="zh-CN" sz="6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.</a:t>
            </a:r>
            <a:r>
              <a:rPr lang="zh-CN" altLang="en-US" sz="6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Click here to enter your text</a:t>
            </a:r>
            <a:r>
              <a:rPr lang="en-US" altLang="zh-CN" sz="6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.</a:t>
            </a:r>
            <a:r>
              <a:rPr lang="zh-CN" altLang="en-US" sz="6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Click here to enter your text</a:t>
            </a:r>
            <a:r>
              <a:rPr lang="en-US" altLang="zh-CN" sz="6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.</a:t>
            </a:r>
            <a:r>
              <a:rPr lang="zh-CN" altLang="en-US" sz="6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Click here to enter your text</a:t>
            </a:r>
            <a:r>
              <a:rPr lang="en-US" altLang="zh-CN" sz="6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..</a:t>
            </a:r>
            <a:r>
              <a:rPr lang="zh-CN" altLang="en-US" sz="6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Click here to enter your text</a:t>
            </a:r>
            <a:r>
              <a:rPr lang="en-US" altLang="zh-CN" sz="6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.</a:t>
            </a:r>
            <a:r>
              <a:rPr lang="zh-CN" altLang="en-US" sz="6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Click here to enter your text</a:t>
            </a:r>
            <a:r>
              <a:rPr lang="en-US" altLang="zh-CN" sz="6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.</a:t>
            </a:r>
            <a:r>
              <a:rPr lang="zh-CN" altLang="en-US" sz="6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Click here to enter your text</a:t>
            </a:r>
            <a:r>
              <a:rPr lang="en-US" altLang="zh-CN" sz="6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.</a:t>
            </a:r>
            <a:endParaRPr lang="en-US" altLang="zh-CN" sz="600" strike="noStrike" kern="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3561" name="任意多边形: 形状 340"/>
          <p:cNvSpPr/>
          <p:nvPr/>
        </p:nvSpPr>
        <p:spPr>
          <a:xfrm rot="-5400000">
            <a:off x="5075238" y="4427538"/>
            <a:ext cx="4217987" cy="760412"/>
          </a:xfrm>
          <a:custGeom>
            <a:avLst/>
            <a:gdLst/>
            <a:ahLst/>
            <a:cxnLst>
              <a:cxn ang="0">
                <a:pos x="1193194" y="53746"/>
              </a:cxn>
              <a:cxn ang="0">
                <a:pos x="1190805" y="50440"/>
              </a:cxn>
              <a:cxn ang="0">
                <a:pos x="79466" y="50440"/>
              </a:cxn>
              <a:cxn ang="0">
                <a:pos x="44812" y="12403"/>
              </a:cxn>
              <a:cxn ang="0">
                <a:pos x="8962" y="62017"/>
              </a:cxn>
              <a:cxn ang="0">
                <a:pos x="44812" y="111628"/>
              </a:cxn>
              <a:cxn ang="0">
                <a:pos x="79466" y="73591"/>
              </a:cxn>
              <a:cxn ang="0">
                <a:pos x="1184831" y="73591"/>
              </a:cxn>
              <a:cxn ang="0">
                <a:pos x="1704649" y="758250"/>
              </a:cxn>
              <a:cxn ang="0">
                <a:pos x="1707040" y="761556"/>
              </a:cxn>
              <a:cxn ang="0">
                <a:pos x="4050410" y="761556"/>
              </a:cxn>
              <a:cxn ang="0">
                <a:pos x="4165130" y="569721"/>
              </a:cxn>
              <a:cxn ang="0">
                <a:pos x="4177079" y="573027"/>
              </a:cxn>
              <a:cxn ang="0">
                <a:pos x="4212929" y="523416"/>
              </a:cxn>
              <a:cxn ang="0">
                <a:pos x="4177079" y="473802"/>
              </a:cxn>
              <a:cxn ang="0">
                <a:pos x="4141231" y="523416"/>
              </a:cxn>
              <a:cxn ang="0">
                <a:pos x="4151985" y="559797"/>
              </a:cxn>
              <a:cxn ang="0">
                <a:pos x="4043241" y="741711"/>
              </a:cxn>
              <a:cxn ang="0">
                <a:pos x="1713014" y="741711"/>
              </a:cxn>
              <a:cxn ang="0">
                <a:pos x="1193194" y="53746"/>
              </a:cxn>
            </a:cxnLst>
            <a:rect l="0" t="0" r="0" b="0"/>
            <a:pathLst>
              <a:path w="2189498" h="285317">
                <a:moveTo>
                  <a:pt x="619324" y="20158"/>
                </a:moveTo>
                <a:lnTo>
                  <a:pt x="618084" y="18918"/>
                </a:lnTo>
                <a:lnTo>
                  <a:pt x="41247" y="18918"/>
                </a:lnTo>
                <a:cubicBezTo>
                  <a:pt x="39386" y="10854"/>
                  <a:pt x="31943" y="4652"/>
                  <a:pt x="23260" y="4652"/>
                </a:cubicBezTo>
                <a:cubicBezTo>
                  <a:pt x="13335" y="4652"/>
                  <a:pt x="4652" y="12715"/>
                  <a:pt x="4652" y="23260"/>
                </a:cubicBezTo>
                <a:cubicBezTo>
                  <a:pt x="4652" y="33184"/>
                  <a:pt x="12715" y="41867"/>
                  <a:pt x="23260" y="41867"/>
                </a:cubicBezTo>
                <a:cubicBezTo>
                  <a:pt x="31943" y="41867"/>
                  <a:pt x="39386" y="35665"/>
                  <a:pt x="41247" y="27601"/>
                </a:cubicBezTo>
                <a:lnTo>
                  <a:pt x="614983" y="27601"/>
                </a:lnTo>
                <a:lnTo>
                  <a:pt x="884793" y="284387"/>
                </a:lnTo>
                <a:lnTo>
                  <a:pt x="886034" y="285627"/>
                </a:lnTo>
                <a:lnTo>
                  <a:pt x="2102353" y="285627"/>
                </a:lnTo>
                <a:lnTo>
                  <a:pt x="2161898" y="213678"/>
                </a:lnTo>
                <a:cubicBezTo>
                  <a:pt x="2163759" y="214298"/>
                  <a:pt x="2165619" y="214918"/>
                  <a:pt x="2168100" y="214918"/>
                </a:cubicBezTo>
                <a:cubicBezTo>
                  <a:pt x="2178024" y="214918"/>
                  <a:pt x="2186708" y="206855"/>
                  <a:pt x="2186708" y="196311"/>
                </a:cubicBezTo>
                <a:cubicBezTo>
                  <a:pt x="2186708" y="186387"/>
                  <a:pt x="2178645" y="177703"/>
                  <a:pt x="2168100" y="177703"/>
                </a:cubicBezTo>
                <a:cubicBezTo>
                  <a:pt x="2158176" y="177703"/>
                  <a:pt x="2149493" y="185766"/>
                  <a:pt x="2149493" y="196311"/>
                </a:cubicBezTo>
                <a:cubicBezTo>
                  <a:pt x="2149493" y="201273"/>
                  <a:pt x="2151353" y="206235"/>
                  <a:pt x="2155075" y="209956"/>
                </a:cubicBezTo>
                <a:lnTo>
                  <a:pt x="2098632" y="278184"/>
                </a:lnTo>
                <a:lnTo>
                  <a:pt x="889135" y="278184"/>
                </a:lnTo>
                <a:lnTo>
                  <a:pt x="619324" y="20158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62" name="任意多边形: 形状 340"/>
          <p:cNvSpPr/>
          <p:nvPr/>
        </p:nvSpPr>
        <p:spPr>
          <a:xfrm rot="5400000" flipH="1">
            <a:off x="3098800" y="4425950"/>
            <a:ext cx="4217988" cy="762000"/>
          </a:xfrm>
          <a:custGeom>
            <a:avLst/>
            <a:gdLst/>
            <a:ahLst/>
            <a:cxnLst>
              <a:cxn ang="0">
                <a:pos x="1193194" y="53746"/>
              </a:cxn>
              <a:cxn ang="0">
                <a:pos x="1190805" y="50440"/>
              </a:cxn>
              <a:cxn ang="0">
                <a:pos x="79466" y="50440"/>
              </a:cxn>
              <a:cxn ang="0">
                <a:pos x="44812" y="12403"/>
              </a:cxn>
              <a:cxn ang="0">
                <a:pos x="8962" y="62017"/>
              </a:cxn>
              <a:cxn ang="0">
                <a:pos x="44812" y="111628"/>
              </a:cxn>
              <a:cxn ang="0">
                <a:pos x="79466" y="73591"/>
              </a:cxn>
              <a:cxn ang="0">
                <a:pos x="1184831" y="73591"/>
              </a:cxn>
              <a:cxn ang="0">
                <a:pos x="1704649" y="758250"/>
              </a:cxn>
              <a:cxn ang="0">
                <a:pos x="1707040" y="761556"/>
              </a:cxn>
              <a:cxn ang="0">
                <a:pos x="4050410" y="761556"/>
              </a:cxn>
              <a:cxn ang="0">
                <a:pos x="4165130" y="569721"/>
              </a:cxn>
              <a:cxn ang="0">
                <a:pos x="4177079" y="573027"/>
              </a:cxn>
              <a:cxn ang="0">
                <a:pos x="4212929" y="523416"/>
              </a:cxn>
              <a:cxn ang="0">
                <a:pos x="4177079" y="473802"/>
              </a:cxn>
              <a:cxn ang="0">
                <a:pos x="4141231" y="523416"/>
              </a:cxn>
              <a:cxn ang="0">
                <a:pos x="4151985" y="559797"/>
              </a:cxn>
              <a:cxn ang="0">
                <a:pos x="4043241" y="741711"/>
              </a:cxn>
              <a:cxn ang="0">
                <a:pos x="1713014" y="741711"/>
              </a:cxn>
              <a:cxn ang="0">
                <a:pos x="1193194" y="53746"/>
              </a:cxn>
            </a:cxnLst>
            <a:rect l="0" t="0" r="0" b="0"/>
            <a:pathLst>
              <a:path w="2189498" h="285317">
                <a:moveTo>
                  <a:pt x="619324" y="20158"/>
                </a:moveTo>
                <a:lnTo>
                  <a:pt x="618084" y="18918"/>
                </a:lnTo>
                <a:lnTo>
                  <a:pt x="41247" y="18918"/>
                </a:lnTo>
                <a:cubicBezTo>
                  <a:pt x="39386" y="10854"/>
                  <a:pt x="31943" y="4652"/>
                  <a:pt x="23260" y="4652"/>
                </a:cubicBezTo>
                <a:cubicBezTo>
                  <a:pt x="13335" y="4652"/>
                  <a:pt x="4652" y="12715"/>
                  <a:pt x="4652" y="23260"/>
                </a:cubicBezTo>
                <a:cubicBezTo>
                  <a:pt x="4652" y="33184"/>
                  <a:pt x="12715" y="41867"/>
                  <a:pt x="23260" y="41867"/>
                </a:cubicBezTo>
                <a:cubicBezTo>
                  <a:pt x="31943" y="41867"/>
                  <a:pt x="39386" y="35665"/>
                  <a:pt x="41247" y="27601"/>
                </a:cubicBezTo>
                <a:lnTo>
                  <a:pt x="614983" y="27601"/>
                </a:lnTo>
                <a:lnTo>
                  <a:pt x="884793" y="284387"/>
                </a:lnTo>
                <a:lnTo>
                  <a:pt x="886034" y="285627"/>
                </a:lnTo>
                <a:lnTo>
                  <a:pt x="2102353" y="285627"/>
                </a:lnTo>
                <a:lnTo>
                  <a:pt x="2161898" y="213678"/>
                </a:lnTo>
                <a:cubicBezTo>
                  <a:pt x="2163759" y="214298"/>
                  <a:pt x="2165619" y="214918"/>
                  <a:pt x="2168100" y="214918"/>
                </a:cubicBezTo>
                <a:cubicBezTo>
                  <a:pt x="2178024" y="214918"/>
                  <a:pt x="2186708" y="206855"/>
                  <a:pt x="2186708" y="196311"/>
                </a:cubicBezTo>
                <a:cubicBezTo>
                  <a:pt x="2186708" y="186387"/>
                  <a:pt x="2178645" y="177703"/>
                  <a:pt x="2168100" y="177703"/>
                </a:cubicBezTo>
                <a:cubicBezTo>
                  <a:pt x="2158176" y="177703"/>
                  <a:pt x="2149493" y="185766"/>
                  <a:pt x="2149493" y="196311"/>
                </a:cubicBezTo>
                <a:cubicBezTo>
                  <a:pt x="2149493" y="201273"/>
                  <a:pt x="2151353" y="206235"/>
                  <a:pt x="2155075" y="209956"/>
                </a:cubicBezTo>
                <a:lnTo>
                  <a:pt x="2098632" y="278184"/>
                </a:lnTo>
                <a:lnTo>
                  <a:pt x="889135" y="278184"/>
                </a:lnTo>
                <a:lnTo>
                  <a:pt x="619324" y="20158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63" name="任意多边形: 形状 340"/>
          <p:cNvSpPr/>
          <p:nvPr/>
        </p:nvSpPr>
        <p:spPr>
          <a:xfrm rot="5400000" flipH="1">
            <a:off x="2916238" y="4710113"/>
            <a:ext cx="3487737" cy="923925"/>
          </a:xfrm>
          <a:custGeom>
            <a:avLst/>
            <a:gdLst/>
            <a:ahLst/>
            <a:cxnLst>
              <a:cxn ang="0">
                <a:pos x="986635" y="65321"/>
              </a:cxn>
              <a:cxn ang="0">
                <a:pos x="984659" y="61303"/>
              </a:cxn>
              <a:cxn ang="0">
                <a:pos x="65709" y="61303"/>
              </a:cxn>
              <a:cxn ang="0">
                <a:pos x="37055" y="15074"/>
              </a:cxn>
              <a:cxn ang="0">
                <a:pos x="7411" y="75373"/>
              </a:cxn>
              <a:cxn ang="0">
                <a:pos x="37055" y="135668"/>
              </a:cxn>
              <a:cxn ang="0">
                <a:pos x="65709" y="89440"/>
              </a:cxn>
              <a:cxn ang="0">
                <a:pos x="979719" y="89440"/>
              </a:cxn>
              <a:cxn ang="0">
                <a:pos x="1409549" y="921546"/>
              </a:cxn>
              <a:cxn ang="0">
                <a:pos x="1411526" y="925564"/>
              </a:cxn>
              <a:cxn ang="0">
                <a:pos x="3349225" y="925564"/>
              </a:cxn>
              <a:cxn ang="0">
                <a:pos x="3444085" y="692416"/>
              </a:cxn>
              <a:cxn ang="0">
                <a:pos x="3453966" y="696434"/>
              </a:cxn>
              <a:cxn ang="0">
                <a:pos x="3483610" y="636139"/>
              </a:cxn>
              <a:cxn ang="0">
                <a:pos x="3453966" y="575840"/>
              </a:cxn>
              <a:cxn ang="0">
                <a:pos x="3424323" y="636139"/>
              </a:cxn>
              <a:cxn ang="0">
                <a:pos x="3433216" y="680355"/>
              </a:cxn>
              <a:cxn ang="0">
                <a:pos x="3343297" y="901445"/>
              </a:cxn>
              <a:cxn ang="0">
                <a:pos x="1416467" y="901445"/>
              </a:cxn>
              <a:cxn ang="0">
                <a:pos x="986635" y="65321"/>
              </a:cxn>
            </a:cxnLst>
            <a:rect l="0" t="0" r="0" b="0"/>
            <a:pathLst>
              <a:path w="2189498" h="285317">
                <a:moveTo>
                  <a:pt x="619324" y="20158"/>
                </a:moveTo>
                <a:lnTo>
                  <a:pt x="618084" y="18918"/>
                </a:lnTo>
                <a:lnTo>
                  <a:pt x="41247" y="18918"/>
                </a:lnTo>
                <a:cubicBezTo>
                  <a:pt x="39386" y="10854"/>
                  <a:pt x="31943" y="4652"/>
                  <a:pt x="23260" y="4652"/>
                </a:cubicBezTo>
                <a:cubicBezTo>
                  <a:pt x="13335" y="4652"/>
                  <a:pt x="4652" y="12715"/>
                  <a:pt x="4652" y="23260"/>
                </a:cubicBezTo>
                <a:cubicBezTo>
                  <a:pt x="4652" y="33184"/>
                  <a:pt x="12715" y="41867"/>
                  <a:pt x="23260" y="41867"/>
                </a:cubicBezTo>
                <a:cubicBezTo>
                  <a:pt x="31943" y="41867"/>
                  <a:pt x="39386" y="35665"/>
                  <a:pt x="41247" y="27601"/>
                </a:cubicBezTo>
                <a:lnTo>
                  <a:pt x="614983" y="27601"/>
                </a:lnTo>
                <a:lnTo>
                  <a:pt x="884793" y="284387"/>
                </a:lnTo>
                <a:lnTo>
                  <a:pt x="886034" y="285627"/>
                </a:lnTo>
                <a:lnTo>
                  <a:pt x="2102353" y="285627"/>
                </a:lnTo>
                <a:lnTo>
                  <a:pt x="2161898" y="213678"/>
                </a:lnTo>
                <a:cubicBezTo>
                  <a:pt x="2163759" y="214298"/>
                  <a:pt x="2165619" y="214918"/>
                  <a:pt x="2168100" y="214918"/>
                </a:cubicBezTo>
                <a:cubicBezTo>
                  <a:pt x="2178024" y="214918"/>
                  <a:pt x="2186708" y="206855"/>
                  <a:pt x="2186708" y="196311"/>
                </a:cubicBezTo>
                <a:cubicBezTo>
                  <a:pt x="2186708" y="186387"/>
                  <a:pt x="2178645" y="177703"/>
                  <a:pt x="2168100" y="177703"/>
                </a:cubicBezTo>
                <a:cubicBezTo>
                  <a:pt x="2158176" y="177703"/>
                  <a:pt x="2149493" y="185766"/>
                  <a:pt x="2149493" y="196311"/>
                </a:cubicBezTo>
                <a:cubicBezTo>
                  <a:pt x="2149493" y="201273"/>
                  <a:pt x="2151353" y="206235"/>
                  <a:pt x="2155075" y="209956"/>
                </a:cubicBezTo>
                <a:lnTo>
                  <a:pt x="2098632" y="278184"/>
                </a:lnTo>
                <a:lnTo>
                  <a:pt x="889135" y="278184"/>
                </a:lnTo>
                <a:lnTo>
                  <a:pt x="619324" y="20158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64" name="任意多边形: 形状 340"/>
          <p:cNvSpPr/>
          <p:nvPr/>
        </p:nvSpPr>
        <p:spPr>
          <a:xfrm rot="-5400000">
            <a:off x="6049963" y="4711700"/>
            <a:ext cx="3487737" cy="923925"/>
          </a:xfrm>
          <a:custGeom>
            <a:avLst/>
            <a:gdLst/>
            <a:ahLst/>
            <a:cxnLst>
              <a:cxn ang="0">
                <a:pos x="986635" y="65321"/>
              </a:cxn>
              <a:cxn ang="0">
                <a:pos x="984659" y="61303"/>
              </a:cxn>
              <a:cxn ang="0">
                <a:pos x="65709" y="61303"/>
              </a:cxn>
              <a:cxn ang="0">
                <a:pos x="37055" y="15074"/>
              </a:cxn>
              <a:cxn ang="0">
                <a:pos x="7411" y="75373"/>
              </a:cxn>
              <a:cxn ang="0">
                <a:pos x="37055" y="135668"/>
              </a:cxn>
              <a:cxn ang="0">
                <a:pos x="65709" y="89440"/>
              </a:cxn>
              <a:cxn ang="0">
                <a:pos x="979719" y="89440"/>
              </a:cxn>
              <a:cxn ang="0">
                <a:pos x="1409549" y="921546"/>
              </a:cxn>
              <a:cxn ang="0">
                <a:pos x="1411526" y="925564"/>
              </a:cxn>
              <a:cxn ang="0">
                <a:pos x="3349225" y="925564"/>
              </a:cxn>
              <a:cxn ang="0">
                <a:pos x="3444085" y="692416"/>
              </a:cxn>
              <a:cxn ang="0">
                <a:pos x="3453966" y="696434"/>
              </a:cxn>
              <a:cxn ang="0">
                <a:pos x="3483610" y="636139"/>
              </a:cxn>
              <a:cxn ang="0">
                <a:pos x="3453966" y="575840"/>
              </a:cxn>
              <a:cxn ang="0">
                <a:pos x="3424323" y="636139"/>
              </a:cxn>
              <a:cxn ang="0">
                <a:pos x="3433216" y="680355"/>
              </a:cxn>
              <a:cxn ang="0">
                <a:pos x="3343297" y="901445"/>
              </a:cxn>
              <a:cxn ang="0">
                <a:pos x="1416467" y="901445"/>
              </a:cxn>
              <a:cxn ang="0">
                <a:pos x="986635" y="65321"/>
              </a:cxn>
            </a:cxnLst>
            <a:rect l="0" t="0" r="0" b="0"/>
            <a:pathLst>
              <a:path w="2189498" h="285317">
                <a:moveTo>
                  <a:pt x="619324" y="20158"/>
                </a:moveTo>
                <a:lnTo>
                  <a:pt x="618084" y="18918"/>
                </a:lnTo>
                <a:lnTo>
                  <a:pt x="41247" y="18918"/>
                </a:lnTo>
                <a:cubicBezTo>
                  <a:pt x="39386" y="10854"/>
                  <a:pt x="31943" y="4652"/>
                  <a:pt x="23260" y="4652"/>
                </a:cubicBezTo>
                <a:cubicBezTo>
                  <a:pt x="13335" y="4652"/>
                  <a:pt x="4652" y="12715"/>
                  <a:pt x="4652" y="23260"/>
                </a:cubicBezTo>
                <a:cubicBezTo>
                  <a:pt x="4652" y="33184"/>
                  <a:pt x="12715" y="41867"/>
                  <a:pt x="23260" y="41867"/>
                </a:cubicBezTo>
                <a:cubicBezTo>
                  <a:pt x="31943" y="41867"/>
                  <a:pt x="39386" y="35665"/>
                  <a:pt x="41247" y="27601"/>
                </a:cubicBezTo>
                <a:lnTo>
                  <a:pt x="614983" y="27601"/>
                </a:lnTo>
                <a:lnTo>
                  <a:pt x="884793" y="284387"/>
                </a:lnTo>
                <a:lnTo>
                  <a:pt x="886034" y="285627"/>
                </a:lnTo>
                <a:lnTo>
                  <a:pt x="2102353" y="285627"/>
                </a:lnTo>
                <a:lnTo>
                  <a:pt x="2161898" y="213678"/>
                </a:lnTo>
                <a:cubicBezTo>
                  <a:pt x="2163759" y="214298"/>
                  <a:pt x="2165619" y="214918"/>
                  <a:pt x="2168100" y="214918"/>
                </a:cubicBezTo>
                <a:cubicBezTo>
                  <a:pt x="2178024" y="214918"/>
                  <a:pt x="2186708" y="206855"/>
                  <a:pt x="2186708" y="196311"/>
                </a:cubicBezTo>
                <a:cubicBezTo>
                  <a:pt x="2186708" y="186387"/>
                  <a:pt x="2178645" y="177703"/>
                  <a:pt x="2168100" y="177703"/>
                </a:cubicBezTo>
                <a:cubicBezTo>
                  <a:pt x="2158176" y="177703"/>
                  <a:pt x="2149493" y="185766"/>
                  <a:pt x="2149493" y="196311"/>
                </a:cubicBezTo>
                <a:cubicBezTo>
                  <a:pt x="2149493" y="201273"/>
                  <a:pt x="2151353" y="206235"/>
                  <a:pt x="2155075" y="209956"/>
                </a:cubicBezTo>
                <a:lnTo>
                  <a:pt x="2098632" y="278184"/>
                </a:lnTo>
                <a:lnTo>
                  <a:pt x="889135" y="278184"/>
                </a:lnTo>
                <a:lnTo>
                  <a:pt x="619324" y="20158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65" name="任意多边形: 形状 340"/>
          <p:cNvSpPr/>
          <p:nvPr/>
        </p:nvSpPr>
        <p:spPr>
          <a:xfrm rot="5400000" flipH="1">
            <a:off x="2492375" y="5211763"/>
            <a:ext cx="2697163" cy="714375"/>
          </a:xfrm>
          <a:custGeom>
            <a:avLst/>
            <a:gdLst/>
            <a:ahLst/>
            <a:cxnLst>
              <a:cxn ang="0">
                <a:pos x="763012" y="50471"/>
              </a:cxn>
              <a:cxn ang="0">
                <a:pos x="761484" y="47366"/>
              </a:cxn>
              <a:cxn ang="0">
                <a:pos x="50816" y="47366"/>
              </a:cxn>
              <a:cxn ang="0">
                <a:pos x="28656" y="11647"/>
              </a:cxn>
              <a:cxn ang="0">
                <a:pos x="5731" y="58238"/>
              </a:cxn>
              <a:cxn ang="0">
                <a:pos x="28656" y="104826"/>
              </a:cxn>
              <a:cxn ang="0">
                <a:pos x="50816" y="69107"/>
              </a:cxn>
              <a:cxn ang="0">
                <a:pos x="757664" y="69107"/>
              </a:cxn>
              <a:cxn ang="0">
                <a:pos x="1090072" y="712046"/>
              </a:cxn>
              <a:cxn ang="0">
                <a:pos x="1091601" y="715151"/>
              </a:cxn>
              <a:cxn ang="0">
                <a:pos x="2590116" y="715151"/>
              </a:cxn>
              <a:cxn ang="0">
                <a:pos x="2663476" y="535005"/>
              </a:cxn>
              <a:cxn ang="0">
                <a:pos x="2671117" y="538110"/>
              </a:cxn>
              <a:cxn ang="0">
                <a:pos x="2694042" y="491522"/>
              </a:cxn>
              <a:cxn ang="0">
                <a:pos x="2671117" y="444931"/>
              </a:cxn>
              <a:cxn ang="0">
                <a:pos x="2648193" y="491522"/>
              </a:cxn>
              <a:cxn ang="0">
                <a:pos x="2655070" y="525686"/>
              </a:cxn>
              <a:cxn ang="0">
                <a:pos x="2585532" y="696515"/>
              </a:cxn>
              <a:cxn ang="0">
                <a:pos x="1095421" y="696515"/>
              </a:cxn>
              <a:cxn ang="0">
                <a:pos x="763012" y="50471"/>
              </a:cxn>
            </a:cxnLst>
            <a:rect l="0" t="0" r="0" b="0"/>
            <a:pathLst>
              <a:path w="2189498" h="285317">
                <a:moveTo>
                  <a:pt x="619324" y="20158"/>
                </a:moveTo>
                <a:lnTo>
                  <a:pt x="618084" y="18918"/>
                </a:lnTo>
                <a:lnTo>
                  <a:pt x="41247" y="18918"/>
                </a:lnTo>
                <a:cubicBezTo>
                  <a:pt x="39386" y="10854"/>
                  <a:pt x="31943" y="4652"/>
                  <a:pt x="23260" y="4652"/>
                </a:cubicBezTo>
                <a:cubicBezTo>
                  <a:pt x="13335" y="4652"/>
                  <a:pt x="4652" y="12715"/>
                  <a:pt x="4652" y="23260"/>
                </a:cubicBezTo>
                <a:cubicBezTo>
                  <a:pt x="4652" y="33184"/>
                  <a:pt x="12715" y="41867"/>
                  <a:pt x="23260" y="41867"/>
                </a:cubicBezTo>
                <a:cubicBezTo>
                  <a:pt x="31943" y="41867"/>
                  <a:pt x="39386" y="35665"/>
                  <a:pt x="41247" y="27601"/>
                </a:cubicBezTo>
                <a:lnTo>
                  <a:pt x="614983" y="27601"/>
                </a:lnTo>
                <a:lnTo>
                  <a:pt x="884793" y="284387"/>
                </a:lnTo>
                <a:lnTo>
                  <a:pt x="886034" y="285627"/>
                </a:lnTo>
                <a:lnTo>
                  <a:pt x="2102353" y="285627"/>
                </a:lnTo>
                <a:lnTo>
                  <a:pt x="2161898" y="213678"/>
                </a:lnTo>
                <a:cubicBezTo>
                  <a:pt x="2163759" y="214298"/>
                  <a:pt x="2165619" y="214918"/>
                  <a:pt x="2168100" y="214918"/>
                </a:cubicBezTo>
                <a:cubicBezTo>
                  <a:pt x="2178024" y="214918"/>
                  <a:pt x="2186708" y="206855"/>
                  <a:pt x="2186708" y="196311"/>
                </a:cubicBezTo>
                <a:cubicBezTo>
                  <a:pt x="2186708" y="186387"/>
                  <a:pt x="2178645" y="177703"/>
                  <a:pt x="2168100" y="177703"/>
                </a:cubicBezTo>
                <a:cubicBezTo>
                  <a:pt x="2158176" y="177703"/>
                  <a:pt x="2149493" y="185766"/>
                  <a:pt x="2149493" y="196311"/>
                </a:cubicBezTo>
                <a:cubicBezTo>
                  <a:pt x="2149493" y="201273"/>
                  <a:pt x="2151353" y="206235"/>
                  <a:pt x="2155075" y="209956"/>
                </a:cubicBezTo>
                <a:lnTo>
                  <a:pt x="2098632" y="278184"/>
                </a:lnTo>
                <a:lnTo>
                  <a:pt x="889135" y="278184"/>
                </a:lnTo>
                <a:lnTo>
                  <a:pt x="619324" y="20158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66" name="任意多边形: 形状 340"/>
          <p:cNvSpPr/>
          <p:nvPr/>
        </p:nvSpPr>
        <p:spPr>
          <a:xfrm rot="-5400000">
            <a:off x="7264400" y="5211763"/>
            <a:ext cx="2697163" cy="714375"/>
          </a:xfrm>
          <a:custGeom>
            <a:avLst/>
            <a:gdLst/>
            <a:ahLst/>
            <a:cxnLst>
              <a:cxn ang="0">
                <a:pos x="763012" y="50471"/>
              </a:cxn>
              <a:cxn ang="0">
                <a:pos x="761484" y="47366"/>
              </a:cxn>
              <a:cxn ang="0">
                <a:pos x="50816" y="47366"/>
              </a:cxn>
              <a:cxn ang="0">
                <a:pos x="28656" y="11647"/>
              </a:cxn>
              <a:cxn ang="0">
                <a:pos x="5731" y="58238"/>
              </a:cxn>
              <a:cxn ang="0">
                <a:pos x="28656" y="104826"/>
              </a:cxn>
              <a:cxn ang="0">
                <a:pos x="50816" y="69107"/>
              </a:cxn>
              <a:cxn ang="0">
                <a:pos x="757664" y="69107"/>
              </a:cxn>
              <a:cxn ang="0">
                <a:pos x="1090072" y="712046"/>
              </a:cxn>
              <a:cxn ang="0">
                <a:pos x="1091601" y="715151"/>
              </a:cxn>
              <a:cxn ang="0">
                <a:pos x="2590116" y="715151"/>
              </a:cxn>
              <a:cxn ang="0">
                <a:pos x="2663476" y="535005"/>
              </a:cxn>
              <a:cxn ang="0">
                <a:pos x="2671117" y="538110"/>
              </a:cxn>
              <a:cxn ang="0">
                <a:pos x="2694042" y="491522"/>
              </a:cxn>
              <a:cxn ang="0">
                <a:pos x="2671117" y="444931"/>
              </a:cxn>
              <a:cxn ang="0">
                <a:pos x="2648193" y="491522"/>
              </a:cxn>
              <a:cxn ang="0">
                <a:pos x="2655070" y="525686"/>
              </a:cxn>
              <a:cxn ang="0">
                <a:pos x="2585532" y="696515"/>
              </a:cxn>
              <a:cxn ang="0">
                <a:pos x="1095421" y="696515"/>
              </a:cxn>
              <a:cxn ang="0">
                <a:pos x="763012" y="50471"/>
              </a:cxn>
            </a:cxnLst>
            <a:rect l="0" t="0" r="0" b="0"/>
            <a:pathLst>
              <a:path w="2189498" h="285317">
                <a:moveTo>
                  <a:pt x="619324" y="20158"/>
                </a:moveTo>
                <a:lnTo>
                  <a:pt x="618084" y="18918"/>
                </a:lnTo>
                <a:lnTo>
                  <a:pt x="41247" y="18918"/>
                </a:lnTo>
                <a:cubicBezTo>
                  <a:pt x="39386" y="10854"/>
                  <a:pt x="31943" y="4652"/>
                  <a:pt x="23260" y="4652"/>
                </a:cubicBezTo>
                <a:cubicBezTo>
                  <a:pt x="13335" y="4652"/>
                  <a:pt x="4652" y="12715"/>
                  <a:pt x="4652" y="23260"/>
                </a:cubicBezTo>
                <a:cubicBezTo>
                  <a:pt x="4652" y="33184"/>
                  <a:pt x="12715" y="41867"/>
                  <a:pt x="23260" y="41867"/>
                </a:cubicBezTo>
                <a:cubicBezTo>
                  <a:pt x="31943" y="41867"/>
                  <a:pt x="39386" y="35665"/>
                  <a:pt x="41247" y="27601"/>
                </a:cubicBezTo>
                <a:lnTo>
                  <a:pt x="614983" y="27601"/>
                </a:lnTo>
                <a:lnTo>
                  <a:pt x="884793" y="284387"/>
                </a:lnTo>
                <a:lnTo>
                  <a:pt x="886034" y="285627"/>
                </a:lnTo>
                <a:lnTo>
                  <a:pt x="2102353" y="285627"/>
                </a:lnTo>
                <a:lnTo>
                  <a:pt x="2161898" y="213678"/>
                </a:lnTo>
                <a:cubicBezTo>
                  <a:pt x="2163759" y="214298"/>
                  <a:pt x="2165619" y="214918"/>
                  <a:pt x="2168100" y="214918"/>
                </a:cubicBezTo>
                <a:cubicBezTo>
                  <a:pt x="2178024" y="214918"/>
                  <a:pt x="2186708" y="206855"/>
                  <a:pt x="2186708" y="196311"/>
                </a:cubicBezTo>
                <a:cubicBezTo>
                  <a:pt x="2186708" y="186387"/>
                  <a:pt x="2178645" y="177703"/>
                  <a:pt x="2168100" y="177703"/>
                </a:cubicBezTo>
                <a:cubicBezTo>
                  <a:pt x="2158176" y="177703"/>
                  <a:pt x="2149493" y="185766"/>
                  <a:pt x="2149493" y="196311"/>
                </a:cubicBezTo>
                <a:cubicBezTo>
                  <a:pt x="2149493" y="201273"/>
                  <a:pt x="2151353" y="206235"/>
                  <a:pt x="2155075" y="209956"/>
                </a:cubicBezTo>
                <a:lnTo>
                  <a:pt x="2098632" y="278184"/>
                </a:lnTo>
                <a:lnTo>
                  <a:pt x="889135" y="278184"/>
                </a:lnTo>
                <a:lnTo>
                  <a:pt x="619324" y="20158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9159875" y="4479925"/>
            <a:ext cx="1231900" cy="3381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/>
            <a:r>
              <a:rPr lang="en-US" altLang="zh-CN" sz="1600" noProof="0" dirty="0">
                <a:solidFill>
                  <a:schemeClr val="bg1"/>
                </a:solidFill>
                <a:latin typeface="+mn-lt"/>
                <a:ea typeface="方正舒体" panose="02010601030101010101" pitchFamily="2" charset="-122"/>
                <a:cs typeface="+mn-cs"/>
                <a:sym typeface="+mn-ea"/>
              </a:rPr>
              <a:t>KEYWORD</a:t>
            </a:r>
            <a:endParaRPr lang="en-US" altLang="zh-CN" sz="1600" noProof="0" dirty="0">
              <a:solidFill>
                <a:schemeClr val="bg1"/>
              </a:solidFill>
              <a:latin typeface="微软雅黑" panose="020B0503020204020204" charset="-122"/>
              <a:ea typeface="方正舒体" panose="02010601030101010101" pitchFamily="2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159875" y="4816475"/>
            <a:ext cx="2773363" cy="6461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l" fontAlgn="auto">
              <a:lnSpc>
                <a:spcPct val="200000"/>
              </a:lnSpc>
            </a:pPr>
            <a:r>
              <a:rPr lang="zh-CN" altLang="en-US" sz="6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Click here to enter your text</a:t>
            </a:r>
            <a:r>
              <a:rPr lang="en-US" altLang="zh-CN" sz="6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.</a:t>
            </a:r>
            <a:r>
              <a:rPr lang="zh-CN" altLang="en-US" sz="6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Click here to enter your text</a:t>
            </a:r>
            <a:r>
              <a:rPr lang="en-US" altLang="zh-CN" sz="6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.</a:t>
            </a:r>
            <a:r>
              <a:rPr lang="zh-CN" altLang="en-US" sz="6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Click here to enter your text</a:t>
            </a:r>
            <a:r>
              <a:rPr lang="en-US" altLang="zh-CN" sz="6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.</a:t>
            </a:r>
            <a:r>
              <a:rPr lang="zh-CN" altLang="en-US" sz="6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Click here to enter your text</a:t>
            </a:r>
            <a:r>
              <a:rPr lang="en-US" altLang="zh-CN" sz="6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.</a:t>
            </a:r>
            <a:r>
              <a:rPr lang="zh-CN" altLang="en-US" sz="6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Click here to enter your text</a:t>
            </a:r>
            <a:r>
              <a:rPr lang="en-US" altLang="zh-CN" sz="6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..</a:t>
            </a:r>
            <a:r>
              <a:rPr lang="zh-CN" altLang="en-US" sz="6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Click here to enter your text</a:t>
            </a:r>
            <a:r>
              <a:rPr lang="en-US" altLang="zh-CN" sz="6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.</a:t>
            </a:r>
            <a:r>
              <a:rPr lang="zh-CN" altLang="en-US" sz="6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Click here to enter your text</a:t>
            </a:r>
            <a:r>
              <a:rPr lang="en-US" altLang="zh-CN" sz="6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.</a:t>
            </a:r>
            <a:r>
              <a:rPr lang="zh-CN" altLang="en-US" sz="6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Click here to enter your text</a:t>
            </a:r>
            <a:r>
              <a:rPr lang="en-US" altLang="zh-CN" sz="6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.</a:t>
            </a:r>
            <a:endParaRPr lang="en-US" altLang="zh-CN" sz="600" strike="noStrike" kern="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389938" y="3238500"/>
            <a:ext cx="1231900" cy="3381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/>
            <a:r>
              <a:rPr lang="en-US" altLang="zh-CN" sz="1600" noProof="0" dirty="0">
                <a:solidFill>
                  <a:schemeClr val="bg1"/>
                </a:solidFill>
                <a:latin typeface="+mn-lt"/>
                <a:ea typeface="方正舒体" panose="02010601030101010101" pitchFamily="2" charset="-122"/>
                <a:cs typeface="+mn-cs"/>
                <a:sym typeface="+mn-ea"/>
              </a:rPr>
              <a:t>KEYWORD</a:t>
            </a:r>
            <a:endParaRPr lang="en-US" altLang="zh-CN" sz="1600" noProof="0" dirty="0">
              <a:solidFill>
                <a:schemeClr val="bg1"/>
              </a:solidFill>
              <a:latin typeface="微软雅黑" panose="020B0503020204020204" charset="-122"/>
              <a:ea typeface="方正舒体" panose="02010601030101010101" pitchFamily="2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389938" y="3575050"/>
            <a:ext cx="2773363" cy="6461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l" fontAlgn="auto">
              <a:lnSpc>
                <a:spcPct val="200000"/>
              </a:lnSpc>
            </a:pPr>
            <a:r>
              <a:rPr lang="zh-CN" altLang="en-US" sz="6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Click here to enter your text</a:t>
            </a:r>
            <a:r>
              <a:rPr lang="en-US" altLang="zh-CN" sz="6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.</a:t>
            </a:r>
            <a:r>
              <a:rPr lang="zh-CN" altLang="en-US" sz="6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Click here to enter your text</a:t>
            </a:r>
            <a:r>
              <a:rPr lang="en-US" altLang="zh-CN" sz="6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.</a:t>
            </a:r>
            <a:r>
              <a:rPr lang="zh-CN" altLang="en-US" sz="6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Click here to enter your text</a:t>
            </a:r>
            <a:r>
              <a:rPr lang="en-US" altLang="zh-CN" sz="6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.</a:t>
            </a:r>
            <a:r>
              <a:rPr lang="zh-CN" altLang="en-US" sz="6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Click here to enter your text</a:t>
            </a:r>
            <a:r>
              <a:rPr lang="en-US" altLang="zh-CN" sz="6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.</a:t>
            </a:r>
            <a:r>
              <a:rPr lang="zh-CN" altLang="en-US" sz="6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Click here to enter your text</a:t>
            </a:r>
            <a:r>
              <a:rPr lang="en-US" altLang="zh-CN" sz="6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..</a:t>
            </a:r>
            <a:r>
              <a:rPr lang="zh-CN" altLang="en-US" sz="6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Click here to enter your text</a:t>
            </a:r>
            <a:r>
              <a:rPr lang="en-US" altLang="zh-CN" sz="6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.</a:t>
            </a:r>
            <a:r>
              <a:rPr lang="zh-CN" altLang="en-US" sz="6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Click here to enter your text</a:t>
            </a:r>
            <a:r>
              <a:rPr lang="en-US" altLang="zh-CN" sz="6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.</a:t>
            </a:r>
            <a:r>
              <a:rPr lang="zh-CN" altLang="en-US" sz="6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Click here to enter your text</a:t>
            </a:r>
            <a:r>
              <a:rPr lang="en-US" altLang="zh-CN" sz="6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.</a:t>
            </a:r>
            <a:endParaRPr lang="en-US" altLang="zh-CN" sz="600" strike="noStrike" kern="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470275" y="2027238"/>
            <a:ext cx="1231900" cy="3381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fontAlgn="auto"/>
            <a:r>
              <a:rPr lang="en-US" altLang="zh-CN" sz="1600" noProof="0" dirty="0">
                <a:solidFill>
                  <a:schemeClr val="bg1"/>
                </a:solidFill>
                <a:latin typeface="+mn-lt"/>
                <a:ea typeface="方正舒体" panose="02010601030101010101" pitchFamily="2" charset="-122"/>
                <a:cs typeface="+mn-cs"/>
                <a:sym typeface="+mn-ea"/>
              </a:rPr>
              <a:t>KEYWORD</a:t>
            </a:r>
            <a:endParaRPr lang="en-US" altLang="zh-CN" sz="1600" noProof="0" dirty="0">
              <a:solidFill>
                <a:schemeClr val="bg1"/>
              </a:solidFill>
              <a:latin typeface="微软雅黑" panose="020B0503020204020204" charset="-122"/>
              <a:ea typeface="方正舒体" panose="02010601030101010101" pitchFamily="2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865313" y="2365375"/>
            <a:ext cx="2836863" cy="644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r" fontAlgn="auto">
              <a:lnSpc>
                <a:spcPct val="200000"/>
              </a:lnSpc>
            </a:pPr>
            <a:r>
              <a:rPr lang="zh-CN" altLang="en-US" sz="6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Click here to enter your text</a:t>
            </a:r>
            <a:r>
              <a:rPr lang="en-US" altLang="zh-CN" sz="6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.</a:t>
            </a:r>
            <a:r>
              <a:rPr lang="zh-CN" altLang="en-US" sz="6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Click here to enter your text</a:t>
            </a:r>
            <a:r>
              <a:rPr lang="en-US" altLang="zh-CN" sz="6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.</a:t>
            </a:r>
            <a:r>
              <a:rPr lang="zh-CN" altLang="en-US" sz="6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Click here to enter your text</a:t>
            </a:r>
            <a:r>
              <a:rPr lang="en-US" altLang="zh-CN" sz="6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.</a:t>
            </a:r>
            <a:r>
              <a:rPr lang="zh-CN" altLang="en-US" sz="6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Click here to enter your text</a:t>
            </a:r>
            <a:r>
              <a:rPr lang="en-US" altLang="zh-CN" sz="6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.</a:t>
            </a:r>
            <a:r>
              <a:rPr lang="zh-CN" altLang="en-US" sz="6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Click here to enter your text</a:t>
            </a:r>
            <a:r>
              <a:rPr lang="en-US" altLang="zh-CN" sz="6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..</a:t>
            </a:r>
            <a:r>
              <a:rPr lang="zh-CN" altLang="en-US" sz="6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Click here to enter your text</a:t>
            </a:r>
            <a:r>
              <a:rPr lang="en-US" altLang="zh-CN" sz="6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.</a:t>
            </a:r>
            <a:r>
              <a:rPr lang="zh-CN" altLang="en-US" sz="6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Click here to enter your text</a:t>
            </a:r>
            <a:r>
              <a:rPr lang="en-US" altLang="zh-CN" sz="6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.</a:t>
            </a:r>
            <a:r>
              <a:rPr lang="zh-CN" altLang="en-US" sz="6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Click here to enter your text</a:t>
            </a:r>
            <a:r>
              <a:rPr lang="en-US" altLang="zh-CN" sz="6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.</a:t>
            </a:r>
            <a:endParaRPr lang="en-US" altLang="zh-CN" sz="600" strike="noStrike" kern="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566025" y="2027238"/>
            <a:ext cx="1231900" cy="3381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/>
            <a:r>
              <a:rPr lang="en-US" altLang="zh-CN" sz="1600" noProof="0" dirty="0">
                <a:solidFill>
                  <a:schemeClr val="bg1"/>
                </a:solidFill>
                <a:latin typeface="+mn-lt"/>
                <a:ea typeface="方正舒体" panose="02010601030101010101" pitchFamily="2" charset="-122"/>
                <a:cs typeface="+mn-cs"/>
                <a:sym typeface="+mn-ea"/>
              </a:rPr>
              <a:t>KEYWORD</a:t>
            </a:r>
            <a:endParaRPr lang="en-US" altLang="zh-CN" sz="1600" noProof="0" dirty="0">
              <a:solidFill>
                <a:schemeClr val="bg1"/>
              </a:solidFill>
              <a:latin typeface="微软雅黑" panose="020B0503020204020204" charset="-122"/>
              <a:ea typeface="方正舒体" panose="02010601030101010101" pitchFamily="2" charset="-122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667000" y="3238500"/>
            <a:ext cx="1231900" cy="3381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fontAlgn="auto"/>
            <a:r>
              <a:rPr lang="en-US" altLang="zh-CN" sz="1600" noProof="0" dirty="0">
                <a:solidFill>
                  <a:schemeClr val="bg1"/>
                </a:solidFill>
                <a:latin typeface="+mn-lt"/>
                <a:ea typeface="方正舒体" panose="02010601030101010101" pitchFamily="2" charset="-122"/>
                <a:cs typeface="+mn-cs"/>
                <a:sym typeface="+mn-ea"/>
              </a:rPr>
              <a:t>KEYWORD</a:t>
            </a:r>
            <a:endParaRPr lang="en-US" altLang="zh-CN" sz="1600" noProof="0" dirty="0">
              <a:solidFill>
                <a:schemeClr val="bg1"/>
              </a:solidFill>
              <a:latin typeface="微软雅黑" panose="020B0503020204020204" charset="-122"/>
              <a:ea typeface="方正舒体" panose="02010601030101010101" pitchFamily="2" charset="-122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062038" y="3575050"/>
            <a:ext cx="2836863" cy="6461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r" fontAlgn="auto">
              <a:lnSpc>
                <a:spcPct val="200000"/>
              </a:lnSpc>
            </a:pPr>
            <a:r>
              <a:rPr lang="zh-CN" altLang="en-US" sz="6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Click here to enter your text</a:t>
            </a:r>
            <a:r>
              <a:rPr lang="en-US" altLang="zh-CN" sz="6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.</a:t>
            </a:r>
            <a:r>
              <a:rPr lang="zh-CN" altLang="en-US" sz="6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Click here to enter your text</a:t>
            </a:r>
            <a:r>
              <a:rPr lang="en-US" altLang="zh-CN" sz="6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.</a:t>
            </a:r>
            <a:r>
              <a:rPr lang="zh-CN" altLang="en-US" sz="6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Click here to enter your text</a:t>
            </a:r>
            <a:r>
              <a:rPr lang="en-US" altLang="zh-CN" sz="6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.</a:t>
            </a:r>
            <a:r>
              <a:rPr lang="zh-CN" altLang="en-US" sz="6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Click here to enter your text</a:t>
            </a:r>
            <a:r>
              <a:rPr lang="en-US" altLang="zh-CN" sz="6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.</a:t>
            </a:r>
            <a:r>
              <a:rPr lang="zh-CN" altLang="en-US" sz="6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Click here to enter your text</a:t>
            </a:r>
            <a:r>
              <a:rPr lang="en-US" altLang="zh-CN" sz="6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..</a:t>
            </a:r>
            <a:r>
              <a:rPr lang="zh-CN" altLang="en-US" sz="6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Click here to enter your text</a:t>
            </a:r>
            <a:r>
              <a:rPr lang="en-US" altLang="zh-CN" sz="6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.</a:t>
            </a:r>
            <a:r>
              <a:rPr lang="zh-CN" altLang="en-US" sz="6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Click here to enter your text</a:t>
            </a:r>
            <a:r>
              <a:rPr lang="en-US" altLang="zh-CN" sz="6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.</a:t>
            </a:r>
            <a:r>
              <a:rPr lang="zh-CN" altLang="en-US" sz="6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Click here to enter your text</a:t>
            </a:r>
            <a:r>
              <a:rPr lang="en-US" altLang="zh-CN" sz="6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.</a:t>
            </a:r>
            <a:endParaRPr lang="en-US" altLang="zh-CN" sz="600" strike="noStrike" kern="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865313" y="4479925"/>
            <a:ext cx="1231900" cy="3381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fontAlgn="auto"/>
            <a:r>
              <a:rPr lang="en-US" altLang="zh-CN" sz="1600" noProof="0" dirty="0">
                <a:solidFill>
                  <a:schemeClr val="bg1"/>
                </a:solidFill>
                <a:latin typeface="+mn-lt"/>
                <a:ea typeface="方正舒体" panose="02010601030101010101" pitchFamily="2" charset="-122"/>
                <a:cs typeface="+mn-cs"/>
                <a:sym typeface="+mn-ea"/>
              </a:rPr>
              <a:t>KEYWORD</a:t>
            </a:r>
            <a:endParaRPr lang="en-US" altLang="zh-CN" sz="1600" noProof="0" dirty="0">
              <a:solidFill>
                <a:schemeClr val="bg1"/>
              </a:solidFill>
              <a:latin typeface="微软雅黑" panose="020B0503020204020204" charset="-122"/>
              <a:ea typeface="方正舒体" panose="02010601030101010101" pitchFamily="2" charset="-122"/>
              <a:sym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60350" y="4816475"/>
            <a:ext cx="2836863" cy="6461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r" fontAlgn="auto">
              <a:lnSpc>
                <a:spcPct val="200000"/>
              </a:lnSpc>
            </a:pPr>
            <a:r>
              <a:rPr lang="zh-CN" altLang="en-US" sz="6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Click here to enter your text</a:t>
            </a:r>
            <a:r>
              <a:rPr lang="en-US" altLang="zh-CN" sz="6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.</a:t>
            </a:r>
            <a:r>
              <a:rPr lang="zh-CN" altLang="en-US" sz="6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Click here to enter your text</a:t>
            </a:r>
            <a:r>
              <a:rPr lang="en-US" altLang="zh-CN" sz="6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.</a:t>
            </a:r>
            <a:r>
              <a:rPr lang="zh-CN" altLang="en-US" sz="6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Click here to enter your text</a:t>
            </a:r>
            <a:r>
              <a:rPr lang="en-US" altLang="zh-CN" sz="6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.</a:t>
            </a:r>
            <a:r>
              <a:rPr lang="zh-CN" altLang="en-US" sz="6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Click here to enter your text</a:t>
            </a:r>
            <a:r>
              <a:rPr lang="en-US" altLang="zh-CN" sz="6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.</a:t>
            </a:r>
            <a:r>
              <a:rPr lang="zh-CN" altLang="en-US" sz="6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Click here to enter your text</a:t>
            </a:r>
            <a:r>
              <a:rPr lang="en-US" altLang="zh-CN" sz="6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..</a:t>
            </a:r>
            <a:r>
              <a:rPr lang="zh-CN" altLang="en-US" sz="6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Click here to enter your text</a:t>
            </a:r>
            <a:r>
              <a:rPr lang="en-US" altLang="zh-CN" sz="6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.</a:t>
            </a:r>
            <a:r>
              <a:rPr lang="zh-CN" altLang="en-US" sz="6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Click here to enter your text</a:t>
            </a:r>
            <a:r>
              <a:rPr lang="en-US" altLang="zh-CN" sz="6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.</a:t>
            </a:r>
            <a:r>
              <a:rPr lang="zh-CN" altLang="en-US" sz="6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Click here to enter your text</a:t>
            </a:r>
            <a:r>
              <a:rPr lang="en-US" altLang="zh-CN" sz="6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.</a:t>
            </a:r>
            <a:endParaRPr lang="en-US" altLang="zh-CN" sz="600" strike="noStrike" kern="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39" name="AutoShape 59"/>
          <p:cNvSpPr/>
          <p:nvPr/>
        </p:nvSpPr>
        <p:spPr bwMode="auto">
          <a:xfrm>
            <a:off x="5721350" y="3575050"/>
            <a:ext cx="749300" cy="749300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marL="0" marR="0" lvl="0" indent="0" defTabSz="6089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4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Calibri" panose="020F0502020204030204"/>
              <a:ea typeface="+mn-ea"/>
            </a:endParaRPr>
          </a:p>
        </p:txBody>
      </p:sp>
      <p:pic>
        <p:nvPicPr>
          <p:cNvPr id="4" name="图片 3" descr="微信图片_202406161606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6435" y="299085"/>
            <a:ext cx="3950970" cy="444500"/>
          </a:xfrm>
          <a:prstGeom prst="rect">
            <a:avLst/>
          </a:prstGeom>
        </p:spPr>
      </p:pic>
      <p:pic>
        <p:nvPicPr>
          <p:cNvPr id="7" name="图片 6" descr="微信图片_2024061616062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630" y="-20320"/>
            <a:ext cx="1082675" cy="913130"/>
          </a:xfrm>
          <a:prstGeom prst="rect">
            <a:avLst/>
          </a:prstGeom>
        </p:spPr>
      </p:pic>
      <p:pic>
        <p:nvPicPr>
          <p:cNvPr id="8" name="图片 7" descr="微信图片_2024061616064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98575" y="223520"/>
            <a:ext cx="1105535" cy="472440"/>
          </a:xfrm>
          <a:prstGeom prst="rect">
            <a:avLst/>
          </a:prstGeom>
        </p:spPr>
      </p:pic>
      <p:pic>
        <p:nvPicPr>
          <p:cNvPr id="9" name="图片 8" descr="庞门正道标题体 (18)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40065" y="-1820545"/>
            <a:ext cx="4385945" cy="4385945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2380" y="263525"/>
            <a:ext cx="1909445" cy="43243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图片 15" descr="5bfe68c10c48d"/>
          <p:cNvPicPr>
            <a:picLocks noChangeAspect="1"/>
          </p:cNvPicPr>
          <p:nvPr/>
        </p:nvPicPr>
        <p:blipFill>
          <a:blip r:embed="rId4"/>
          <a:srcRect l="6178" t="3186" r="8710" b="494"/>
          <a:stretch>
            <a:fillRect/>
          </a:stretch>
        </p:blipFill>
        <p:spPr>
          <a:xfrm>
            <a:off x="-14287" y="-34925"/>
            <a:ext cx="12218987" cy="69040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" name="文本框 16"/>
          <p:cNvSpPr txBox="1"/>
          <p:nvPr/>
        </p:nvSpPr>
        <p:spPr>
          <a:xfrm>
            <a:off x="2998469" y="1664335"/>
            <a:ext cx="1544955" cy="2646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buClrTx/>
              <a:buSzTx/>
              <a:buFontTx/>
            </a:pPr>
            <a:r>
              <a:rPr lang="zh-CN" altLang="en-US" sz="16600" noProof="1">
                <a:gradFill>
                  <a:gsLst>
                    <a:gs pos="3200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AAECFB"/>
                    </a:gs>
                  </a:gsLst>
                  <a:lin ang="5400000" scaled="0"/>
                </a:gradFill>
                <a:latin typeface="汉仪许静行楷W" panose="00020600040101010101" charset="-122"/>
                <a:ea typeface="汉仪许静行楷W" panose="00020600040101010101" charset="-122"/>
                <a:cs typeface="+mn-cs"/>
              </a:rPr>
              <a:t>谢</a:t>
            </a:r>
            <a:endParaRPr lang="zh-CN" altLang="en-US" sz="16600" noProof="1">
              <a:gradFill>
                <a:gsLst>
                  <a:gs pos="32000">
                    <a:schemeClr val="accent1">
                      <a:lumMod val="5000"/>
                      <a:lumOff val="95000"/>
                    </a:schemeClr>
                  </a:gs>
                  <a:gs pos="100000">
                    <a:srgbClr val="AAECFB"/>
                  </a:gs>
                </a:gsLst>
                <a:lin ang="5400000" scaled="0"/>
              </a:gradFill>
              <a:latin typeface="汉仪许静行楷W" panose="00020600040101010101" charset="-122"/>
              <a:ea typeface="汉仪许静行楷W" panose="0002060004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685665" y="1434465"/>
            <a:ext cx="1544955" cy="2646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buClrTx/>
              <a:buSzTx/>
              <a:buFontTx/>
            </a:pPr>
            <a:r>
              <a:rPr lang="zh-CN" altLang="en-US" sz="16600" noProof="1">
                <a:gradFill>
                  <a:gsLst>
                    <a:gs pos="3200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AAECFB"/>
                    </a:gs>
                  </a:gsLst>
                  <a:lin ang="5400000" scaled="0"/>
                </a:gradFill>
                <a:latin typeface="汉仪许静行楷W" panose="00020600040101010101" charset="-122"/>
                <a:ea typeface="汉仪许静行楷W" panose="00020600040101010101" charset="-122"/>
                <a:cs typeface="+mn-cs"/>
              </a:rPr>
              <a:t>谢</a:t>
            </a:r>
            <a:endParaRPr lang="zh-CN" altLang="en-US" sz="16600" noProof="1">
              <a:gradFill>
                <a:gsLst>
                  <a:gs pos="32000">
                    <a:schemeClr val="accent1">
                      <a:lumMod val="5000"/>
                      <a:lumOff val="95000"/>
                    </a:schemeClr>
                  </a:gs>
                  <a:gs pos="100000">
                    <a:srgbClr val="AAECFB"/>
                  </a:gs>
                </a:gsLst>
                <a:lin ang="5400000" scaled="0"/>
              </a:gradFill>
              <a:latin typeface="汉仪许静行楷W" panose="00020600040101010101" charset="-122"/>
              <a:ea typeface="汉仪许静行楷W" panose="0002060004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438900" y="1880235"/>
            <a:ext cx="1544955" cy="2214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buClrTx/>
              <a:buSzTx/>
              <a:buFontTx/>
            </a:pPr>
            <a:r>
              <a:rPr lang="zh-CN" altLang="en-US" sz="13800" noProof="1">
                <a:gradFill>
                  <a:gsLst>
                    <a:gs pos="3200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AAECFB"/>
                    </a:gs>
                  </a:gsLst>
                  <a:lin ang="5400000" scaled="0"/>
                </a:gradFill>
                <a:latin typeface="汉仪许静行楷W" panose="00020600040101010101" charset="-122"/>
                <a:ea typeface="汉仪许静行楷W" panose="00020600040101010101" charset="-122"/>
                <a:cs typeface="+mn-cs"/>
              </a:rPr>
              <a:t>观</a:t>
            </a:r>
            <a:endParaRPr lang="zh-CN" altLang="en-US" sz="13800" noProof="1">
              <a:gradFill>
                <a:gsLst>
                  <a:gs pos="32000">
                    <a:schemeClr val="accent1">
                      <a:lumMod val="5000"/>
                      <a:lumOff val="95000"/>
                    </a:schemeClr>
                  </a:gs>
                  <a:gs pos="100000">
                    <a:srgbClr val="AAECFB"/>
                  </a:gs>
                </a:gsLst>
                <a:lin ang="5400000" scaled="0"/>
              </a:gradFill>
              <a:latin typeface="汉仪许静行楷W" panose="00020600040101010101" charset="-122"/>
              <a:ea typeface="汉仪许静行楷W" panose="00020600040101010101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551419" y="1449070"/>
            <a:ext cx="1544955" cy="2646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buClrTx/>
              <a:buSzTx/>
              <a:buFontTx/>
            </a:pPr>
            <a:r>
              <a:rPr lang="zh-CN" altLang="en-US" sz="16600" noProof="1">
                <a:gradFill>
                  <a:gsLst>
                    <a:gs pos="3200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AAECFB"/>
                    </a:gs>
                  </a:gsLst>
                  <a:lin ang="5400000" scaled="0"/>
                </a:gradFill>
                <a:latin typeface="汉仪许静行楷W" panose="00020600040101010101" charset="-122"/>
                <a:ea typeface="汉仪许静行楷W" panose="00020600040101010101" charset="-122"/>
                <a:cs typeface="+mn-cs"/>
              </a:rPr>
              <a:t>看</a:t>
            </a:r>
            <a:endParaRPr lang="zh-CN" altLang="en-US" sz="16600" noProof="1">
              <a:gradFill>
                <a:gsLst>
                  <a:gs pos="32000">
                    <a:schemeClr val="accent1">
                      <a:lumMod val="5000"/>
                      <a:lumOff val="95000"/>
                    </a:schemeClr>
                  </a:gs>
                  <a:gs pos="100000">
                    <a:srgbClr val="AAECFB"/>
                  </a:gs>
                </a:gsLst>
                <a:lin ang="5400000" scaled="0"/>
              </a:gradFill>
              <a:latin typeface="汉仪许静行楷W" panose="00020600040101010101" charset="-122"/>
              <a:ea typeface="汉仪许静行楷W" panose="00020600040101010101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514725" y="4079875"/>
            <a:ext cx="5262563" cy="230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fontAlgn="auto"/>
            <a:r>
              <a:rPr lang="en-US" altLang="zh-CN" sz="900" noProof="1">
                <a:solidFill>
                  <a:schemeClr val="bg1"/>
                </a:solidFill>
                <a:latin typeface="+mn-lt"/>
                <a:ea typeface="Kozuka Mincho Pro H" charset="-128"/>
                <a:cs typeface="Times New Roman" panose="02020603050405020304" pitchFamily="18" charset="0"/>
                <a:sym typeface="+mn-ea"/>
              </a:rPr>
              <a:t>THANKS</a:t>
            </a:r>
            <a:endParaRPr lang="en-US" altLang="zh-CN" sz="900" noProof="1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a typeface="Kozuka Mincho Pro H" charset="-128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4" name="图片 3" descr="微信图片_202406161606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96435" y="299085"/>
            <a:ext cx="3950970" cy="444500"/>
          </a:xfrm>
          <a:prstGeom prst="rect">
            <a:avLst/>
          </a:prstGeom>
        </p:spPr>
      </p:pic>
      <p:pic>
        <p:nvPicPr>
          <p:cNvPr id="7" name="图片 6" descr="微信图片_2024061616062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630" y="-20320"/>
            <a:ext cx="1082675" cy="913130"/>
          </a:xfrm>
          <a:prstGeom prst="rect">
            <a:avLst/>
          </a:prstGeom>
        </p:spPr>
      </p:pic>
      <p:pic>
        <p:nvPicPr>
          <p:cNvPr id="8" name="图片 7" descr="微信图片_2024061616064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98575" y="223520"/>
            <a:ext cx="1105535" cy="472440"/>
          </a:xfrm>
          <a:prstGeom prst="rect">
            <a:avLst/>
          </a:prstGeom>
        </p:spPr>
      </p:pic>
      <p:pic>
        <p:nvPicPr>
          <p:cNvPr id="9" name="图片 8" descr="庞门正道标题体 (18)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140065" y="-1820545"/>
            <a:ext cx="4385945" cy="4385945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2380" y="263525"/>
            <a:ext cx="1909445" cy="43243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3990975" y="734060"/>
            <a:ext cx="3877945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buClrTx/>
              <a:buSzTx/>
              <a:buFontTx/>
            </a:pPr>
            <a:r>
              <a:rPr lang="zh-CN" altLang="en-US" sz="11500" noProof="1">
                <a:gradFill>
                  <a:gsLst>
                    <a:gs pos="3200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AAECFB"/>
                    </a:gs>
                  </a:gsLst>
                  <a:lin ang="5400000" scaled="0"/>
                </a:gradFill>
                <a:latin typeface="汉仪许静行楷W" panose="00020600040101010101" charset="-122"/>
                <a:ea typeface="汉仪许静行楷W" panose="00020600040101010101" charset="-122"/>
                <a:cs typeface="+mn-cs"/>
              </a:rPr>
              <a:t>目录</a:t>
            </a:r>
            <a:endParaRPr lang="zh-CN" altLang="en-US" sz="11500" noProof="1">
              <a:gradFill>
                <a:gsLst>
                  <a:gs pos="32000">
                    <a:schemeClr val="accent1">
                      <a:lumMod val="5000"/>
                      <a:lumOff val="95000"/>
                    </a:schemeClr>
                  </a:gs>
                  <a:gs pos="100000">
                    <a:srgbClr val="AAECFB"/>
                  </a:gs>
                </a:gsLst>
                <a:lin ang="5400000" scaled="0"/>
              </a:gradFill>
              <a:latin typeface="汉仪许静行楷W" panose="00020600040101010101" charset="-122"/>
              <a:ea typeface="汉仪许静行楷W" panose="00020600040101010101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765425" y="2903538"/>
            <a:ext cx="2343150" cy="574675"/>
          </a:xfrm>
          <a:prstGeom prst="rect">
            <a:avLst/>
          </a:prstGeom>
          <a:noFill/>
        </p:spPr>
        <p:txBody>
          <a:bodyPr anchor="ctr"/>
          <a:lstStyle/>
          <a:p>
            <a:pPr marR="0" defTabSz="914400" fontAlgn="t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i="0" kern="0" cap="none" spc="0" normalizeH="0" baseline="0" noProof="0" dirty="0">
                <a:solidFill>
                  <a:schemeClr val="bg1"/>
                </a:solidFill>
                <a:latin typeface="+mn-ea"/>
                <a:ea typeface="+mn-ea"/>
                <a:cs typeface="+mn-cs"/>
                <a:sym typeface="+mn-ea"/>
              </a:rPr>
              <a:t>单击此处输入标题</a:t>
            </a:r>
            <a:endParaRPr kumimoji="0" lang="zh-CN" altLang="en-US" i="0" kern="0" cap="none" spc="0" normalizeH="0" baseline="0" noProof="0" dirty="0">
              <a:solidFill>
                <a:schemeClr val="bg1"/>
              </a:solidFill>
              <a:latin typeface="+mn-ea"/>
              <a:sym typeface="+mn-ea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765425" y="3230563"/>
            <a:ext cx="2368550" cy="396875"/>
          </a:xfrm>
          <a:prstGeom prst="rect">
            <a:avLst/>
          </a:prstGeom>
          <a:noFill/>
        </p:spPr>
        <p:txBody>
          <a:bodyPr anchor="ctr"/>
          <a:lstStyle/>
          <a:p>
            <a:pPr algn="dist" fontAlgn="auto">
              <a:lnSpc>
                <a:spcPct val="150000"/>
              </a:lnSpc>
            </a:pPr>
            <a:r>
              <a:rPr lang="zh-CN" altLang="en-US" sz="600" noProof="1">
                <a:solidFill>
                  <a:schemeClr val="bg1"/>
                </a:solidFill>
                <a:latin typeface="+mn-ea"/>
                <a:ea typeface="+mn-ea"/>
                <a:cs typeface="+mn-cs"/>
                <a:sym typeface="Arial" panose="020B0604020202020204" pitchFamily="34" charset="0"/>
              </a:rPr>
              <a:t>Click here to enter your text</a:t>
            </a:r>
            <a:r>
              <a:rPr lang="en-US" altLang="zh-CN" sz="600" noProof="1">
                <a:solidFill>
                  <a:schemeClr val="bg1"/>
                </a:solidFill>
                <a:latin typeface="+mn-ea"/>
                <a:ea typeface="+mn-ea"/>
                <a:cs typeface="+mn-cs"/>
                <a:sym typeface="Arial" panose="020B0604020202020204" pitchFamily="34" charset="0"/>
              </a:rPr>
              <a:t>.</a:t>
            </a:r>
            <a:r>
              <a:rPr lang="zh-CN" altLang="en-US" sz="600" noProof="1">
                <a:solidFill>
                  <a:schemeClr val="bg1"/>
                </a:solidFill>
                <a:latin typeface="+mn-ea"/>
                <a:ea typeface="+mn-ea"/>
                <a:cs typeface="+mn-cs"/>
                <a:sym typeface="Arial" panose="020B0604020202020204" pitchFamily="34" charset="0"/>
              </a:rPr>
              <a:t>Click here to enter your text</a:t>
            </a:r>
            <a:r>
              <a:rPr lang="en-US" altLang="zh-CN" sz="600" noProof="1">
                <a:solidFill>
                  <a:schemeClr val="bg1"/>
                </a:solidFill>
                <a:latin typeface="+mn-ea"/>
                <a:ea typeface="+mn-ea"/>
                <a:cs typeface="+mn-cs"/>
                <a:sym typeface="Arial" panose="020B0604020202020204" pitchFamily="34" charset="0"/>
              </a:rPr>
              <a:t>.</a:t>
            </a:r>
            <a:endParaRPr kumimoji="0" lang="en-US" altLang="zh-CN" sz="600" i="0" kern="0" cap="none" spc="0" normalizeH="0" baseline="0" noProof="0" dirty="0">
              <a:solidFill>
                <a:schemeClr val="bg1"/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84363" y="3059113"/>
            <a:ext cx="763588" cy="574675"/>
          </a:xfrm>
          <a:prstGeom prst="rect">
            <a:avLst/>
          </a:prstGeom>
          <a:noFill/>
        </p:spPr>
        <p:txBody>
          <a:bodyPr anchor="ctr"/>
          <a:lstStyle/>
          <a:p>
            <a:pPr marR="0" defTabSz="914400" fontAlgn="t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i="0" kern="0" cap="none" spc="0" normalizeH="0" baseline="0" noProof="0" dirty="0">
                <a:solidFill>
                  <a:schemeClr val="bg1"/>
                </a:solidFill>
                <a:latin typeface="+mn-ea"/>
                <a:ea typeface="+mn-ea"/>
                <a:cs typeface="+mn-cs"/>
                <a:sym typeface="+mn-ea"/>
              </a:rPr>
              <a:t>01</a:t>
            </a:r>
            <a:endParaRPr kumimoji="0" lang="en-US" altLang="zh-CN" sz="3200" i="0" kern="0" cap="none" spc="0" normalizeH="0" baseline="0" noProof="0" dirty="0">
              <a:solidFill>
                <a:schemeClr val="bg1"/>
              </a:solidFill>
              <a:latin typeface="+mn-ea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765425" y="4124325"/>
            <a:ext cx="2343150" cy="574675"/>
          </a:xfrm>
          <a:prstGeom prst="rect">
            <a:avLst/>
          </a:prstGeom>
          <a:noFill/>
        </p:spPr>
        <p:txBody>
          <a:bodyPr anchor="ctr"/>
          <a:lstStyle/>
          <a:p>
            <a:pPr marR="0" defTabSz="914400" fontAlgn="t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i="0" kern="0" cap="none" spc="0" normalizeH="0" baseline="0" noProof="0" dirty="0">
                <a:solidFill>
                  <a:schemeClr val="bg1"/>
                </a:solidFill>
                <a:latin typeface="+mn-ea"/>
                <a:ea typeface="+mn-ea"/>
                <a:cs typeface="+mn-cs"/>
                <a:sym typeface="+mn-ea"/>
              </a:rPr>
              <a:t>单击此处输入标题</a:t>
            </a:r>
            <a:endParaRPr kumimoji="0" lang="zh-CN" altLang="en-US" i="0" kern="0" cap="none" spc="0" normalizeH="0" baseline="0" noProof="0" dirty="0">
              <a:solidFill>
                <a:schemeClr val="bg1"/>
              </a:solidFill>
              <a:latin typeface="+mn-ea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765425" y="4451350"/>
            <a:ext cx="2368550" cy="396875"/>
          </a:xfrm>
          <a:prstGeom prst="rect">
            <a:avLst/>
          </a:prstGeom>
          <a:noFill/>
        </p:spPr>
        <p:txBody>
          <a:bodyPr anchor="ctr"/>
          <a:lstStyle/>
          <a:p>
            <a:pPr algn="dist" fontAlgn="auto">
              <a:lnSpc>
                <a:spcPct val="150000"/>
              </a:lnSpc>
            </a:pPr>
            <a:r>
              <a:rPr lang="zh-CN" altLang="en-US" sz="600" noProof="1">
                <a:solidFill>
                  <a:schemeClr val="bg1"/>
                </a:solidFill>
                <a:latin typeface="+mn-ea"/>
                <a:ea typeface="+mn-ea"/>
                <a:cs typeface="+mn-cs"/>
                <a:sym typeface="Arial" panose="020B0604020202020204" pitchFamily="34" charset="0"/>
              </a:rPr>
              <a:t>Click here to enter your text</a:t>
            </a:r>
            <a:r>
              <a:rPr lang="en-US" altLang="zh-CN" sz="600" noProof="1">
                <a:solidFill>
                  <a:schemeClr val="bg1"/>
                </a:solidFill>
                <a:latin typeface="+mn-ea"/>
                <a:ea typeface="+mn-ea"/>
                <a:cs typeface="+mn-cs"/>
                <a:sym typeface="Arial" panose="020B0604020202020204" pitchFamily="34" charset="0"/>
              </a:rPr>
              <a:t>.</a:t>
            </a:r>
            <a:r>
              <a:rPr lang="zh-CN" altLang="en-US" sz="600" noProof="1">
                <a:solidFill>
                  <a:schemeClr val="bg1"/>
                </a:solidFill>
                <a:latin typeface="+mn-ea"/>
                <a:ea typeface="+mn-ea"/>
                <a:cs typeface="+mn-cs"/>
                <a:sym typeface="Arial" panose="020B0604020202020204" pitchFamily="34" charset="0"/>
              </a:rPr>
              <a:t>Click here to enter your text</a:t>
            </a:r>
            <a:r>
              <a:rPr lang="en-US" altLang="zh-CN" sz="600" noProof="1">
                <a:solidFill>
                  <a:schemeClr val="bg1"/>
                </a:solidFill>
                <a:latin typeface="+mn-ea"/>
                <a:ea typeface="+mn-ea"/>
                <a:cs typeface="+mn-cs"/>
                <a:sym typeface="Arial" panose="020B0604020202020204" pitchFamily="34" charset="0"/>
              </a:rPr>
              <a:t>.</a:t>
            </a:r>
            <a:endParaRPr kumimoji="0" lang="en-US" altLang="zh-CN" sz="600" i="0" kern="0" cap="none" spc="0" normalizeH="0" baseline="0" noProof="0" dirty="0">
              <a:solidFill>
                <a:schemeClr val="bg1"/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884363" y="4252913"/>
            <a:ext cx="763588" cy="574675"/>
          </a:xfrm>
          <a:prstGeom prst="rect">
            <a:avLst/>
          </a:prstGeom>
          <a:noFill/>
        </p:spPr>
        <p:txBody>
          <a:bodyPr anchor="ctr"/>
          <a:lstStyle/>
          <a:p>
            <a:pPr marR="0" defTabSz="914400" fontAlgn="t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i="0" kern="0" cap="none" spc="0" normalizeH="0" baseline="0" noProof="0" dirty="0">
                <a:solidFill>
                  <a:schemeClr val="bg1"/>
                </a:solidFill>
                <a:latin typeface="+mn-ea"/>
                <a:ea typeface="+mn-ea"/>
                <a:cs typeface="+mn-cs"/>
                <a:sym typeface="+mn-ea"/>
              </a:rPr>
              <a:t>02</a:t>
            </a:r>
            <a:endParaRPr kumimoji="0" lang="en-US" altLang="zh-CN" sz="3200" i="0" kern="0" cap="none" spc="0" normalizeH="0" baseline="0" noProof="0" dirty="0">
              <a:solidFill>
                <a:schemeClr val="bg1"/>
              </a:solidFill>
              <a:latin typeface="+mn-ea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715250" y="2903538"/>
            <a:ext cx="2343150" cy="574675"/>
          </a:xfrm>
          <a:prstGeom prst="rect">
            <a:avLst/>
          </a:prstGeom>
          <a:noFill/>
        </p:spPr>
        <p:txBody>
          <a:bodyPr anchor="ctr"/>
          <a:lstStyle/>
          <a:p>
            <a:pPr marR="0" defTabSz="914400" fontAlgn="t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i="0" kern="0" cap="none" spc="0" normalizeH="0" baseline="0" noProof="0" dirty="0">
                <a:solidFill>
                  <a:schemeClr val="bg1"/>
                </a:solidFill>
                <a:latin typeface="+mn-ea"/>
                <a:ea typeface="+mn-ea"/>
                <a:cs typeface="+mn-cs"/>
                <a:sym typeface="+mn-ea"/>
              </a:rPr>
              <a:t>单击此处输入标题</a:t>
            </a:r>
            <a:endParaRPr kumimoji="0" lang="zh-CN" altLang="en-US" i="0" kern="0" cap="none" spc="0" normalizeH="0" baseline="0" noProof="0" dirty="0">
              <a:solidFill>
                <a:schemeClr val="bg1"/>
              </a:solidFill>
              <a:latin typeface="+mn-ea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715250" y="3230563"/>
            <a:ext cx="2368550" cy="396875"/>
          </a:xfrm>
          <a:prstGeom prst="rect">
            <a:avLst/>
          </a:prstGeom>
          <a:noFill/>
        </p:spPr>
        <p:txBody>
          <a:bodyPr anchor="ctr"/>
          <a:lstStyle/>
          <a:p>
            <a:pPr algn="dist" fontAlgn="auto">
              <a:lnSpc>
                <a:spcPct val="150000"/>
              </a:lnSpc>
            </a:pPr>
            <a:r>
              <a:rPr lang="zh-CN" altLang="en-US" sz="600" noProof="1">
                <a:solidFill>
                  <a:schemeClr val="bg1"/>
                </a:solidFill>
                <a:latin typeface="+mn-ea"/>
                <a:ea typeface="+mn-ea"/>
                <a:cs typeface="+mn-cs"/>
                <a:sym typeface="Arial" panose="020B0604020202020204" pitchFamily="34" charset="0"/>
              </a:rPr>
              <a:t>Click here to enter your text</a:t>
            </a:r>
            <a:r>
              <a:rPr lang="en-US" altLang="zh-CN" sz="600" noProof="1">
                <a:solidFill>
                  <a:schemeClr val="bg1"/>
                </a:solidFill>
                <a:latin typeface="+mn-ea"/>
                <a:ea typeface="+mn-ea"/>
                <a:cs typeface="+mn-cs"/>
                <a:sym typeface="Arial" panose="020B0604020202020204" pitchFamily="34" charset="0"/>
              </a:rPr>
              <a:t>.</a:t>
            </a:r>
            <a:r>
              <a:rPr lang="zh-CN" altLang="en-US" sz="600" noProof="1">
                <a:solidFill>
                  <a:schemeClr val="bg1"/>
                </a:solidFill>
                <a:latin typeface="+mn-ea"/>
                <a:ea typeface="+mn-ea"/>
                <a:cs typeface="+mn-cs"/>
                <a:sym typeface="Arial" panose="020B0604020202020204" pitchFamily="34" charset="0"/>
              </a:rPr>
              <a:t>Click here to enter your text</a:t>
            </a:r>
            <a:r>
              <a:rPr lang="en-US" altLang="zh-CN" sz="600" noProof="1">
                <a:solidFill>
                  <a:schemeClr val="bg1"/>
                </a:solidFill>
                <a:latin typeface="+mn-ea"/>
                <a:ea typeface="+mn-ea"/>
                <a:cs typeface="+mn-cs"/>
                <a:sym typeface="Arial" panose="020B0604020202020204" pitchFamily="34" charset="0"/>
              </a:rPr>
              <a:t>.</a:t>
            </a:r>
            <a:endParaRPr kumimoji="0" lang="en-US" altLang="zh-CN" sz="600" i="0" kern="0" cap="none" spc="0" normalizeH="0" baseline="0" noProof="0" dirty="0">
              <a:solidFill>
                <a:schemeClr val="bg1"/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834188" y="3059113"/>
            <a:ext cx="763588" cy="574675"/>
          </a:xfrm>
          <a:prstGeom prst="rect">
            <a:avLst/>
          </a:prstGeom>
          <a:noFill/>
        </p:spPr>
        <p:txBody>
          <a:bodyPr anchor="ctr"/>
          <a:lstStyle/>
          <a:p>
            <a:pPr marR="0" defTabSz="914400" fontAlgn="t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i="0" kern="0" cap="none" spc="0" normalizeH="0" baseline="0" noProof="0" dirty="0">
                <a:solidFill>
                  <a:schemeClr val="bg1"/>
                </a:solidFill>
                <a:latin typeface="+mn-ea"/>
                <a:ea typeface="+mn-ea"/>
                <a:cs typeface="+mn-cs"/>
                <a:sym typeface="+mn-ea"/>
              </a:rPr>
              <a:t>03</a:t>
            </a:r>
            <a:endParaRPr kumimoji="0" lang="en-US" altLang="zh-CN" sz="3200" i="0" kern="0" cap="none" spc="0" normalizeH="0" baseline="0" noProof="0" dirty="0">
              <a:solidFill>
                <a:schemeClr val="bg1"/>
              </a:solidFill>
              <a:latin typeface="+mn-ea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715250" y="4124325"/>
            <a:ext cx="2343150" cy="574675"/>
          </a:xfrm>
          <a:prstGeom prst="rect">
            <a:avLst/>
          </a:prstGeom>
          <a:noFill/>
        </p:spPr>
        <p:txBody>
          <a:bodyPr anchor="ctr"/>
          <a:lstStyle/>
          <a:p>
            <a:pPr marR="0" defTabSz="914400" fontAlgn="t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i="0" kern="0" cap="none" spc="0" normalizeH="0" baseline="0" noProof="0" dirty="0">
                <a:solidFill>
                  <a:schemeClr val="bg1"/>
                </a:solidFill>
                <a:latin typeface="+mn-ea"/>
                <a:ea typeface="+mn-ea"/>
                <a:cs typeface="+mn-cs"/>
                <a:sym typeface="+mn-ea"/>
              </a:rPr>
              <a:t>单击此处输入标题</a:t>
            </a:r>
            <a:endParaRPr kumimoji="0" lang="zh-CN" altLang="en-US" i="0" kern="0" cap="none" spc="0" normalizeH="0" baseline="0" noProof="0" dirty="0">
              <a:solidFill>
                <a:schemeClr val="bg1"/>
              </a:solidFill>
              <a:latin typeface="+mn-ea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715250" y="4451350"/>
            <a:ext cx="2368550" cy="396875"/>
          </a:xfrm>
          <a:prstGeom prst="rect">
            <a:avLst/>
          </a:prstGeom>
          <a:noFill/>
        </p:spPr>
        <p:txBody>
          <a:bodyPr anchor="ctr"/>
          <a:lstStyle/>
          <a:p>
            <a:pPr algn="dist" fontAlgn="auto">
              <a:lnSpc>
                <a:spcPct val="150000"/>
              </a:lnSpc>
            </a:pPr>
            <a:r>
              <a:rPr lang="zh-CN" altLang="en-US" sz="600" noProof="1">
                <a:solidFill>
                  <a:schemeClr val="bg1"/>
                </a:solidFill>
                <a:latin typeface="+mn-ea"/>
                <a:ea typeface="+mn-ea"/>
                <a:cs typeface="+mn-cs"/>
                <a:sym typeface="Arial" panose="020B0604020202020204" pitchFamily="34" charset="0"/>
              </a:rPr>
              <a:t>Click here to enter your text</a:t>
            </a:r>
            <a:r>
              <a:rPr lang="en-US" altLang="zh-CN" sz="600" noProof="1">
                <a:solidFill>
                  <a:schemeClr val="bg1"/>
                </a:solidFill>
                <a:latin typeface="+mn-ea"/>
                <a:ea typeface="+mn-ea"/>
                <a:cs typeface="+mn-cs"/>
                <a:sym typeface="Arial" panose="020B0604020202020204" pitchFamily="34" charset="0"/>
              </a:rPr>
              <a:t>.</a:t>
            </a:r>
            <a:r>
              <a:rPr lang="zh-CN" altLang="en-US" sz="600" noProof="1">
                <a:solidFill>
                  <a:schemeClr val="bg1"/>
                </a:solidFill>
                <a:latin typeface="+mn-ea"/>
                <a:ea typeface="+mn-ea"/>
                <a:cs typeface="+mn-cs"/>
                <a:sym typeface="Arial" panose="020B0604020202020204" pitchFamily="34" charset="0"/>
              </a:rPr>
              <a:t>Click here to enter your text</a:t>
            </a:r>
            <a:r>
              <a:rPr lang="en-US" altLang="zh-CN" sz="600" noProof="1">
                <a:solidFill>
                  <a:schemeClr val="bg1"/>
                </a:solidFill>
                <a:latin typeface="+mn-ea"/>
                <a:ea typeface="+mn-ea"/>
                <a:cs typeface="+mn-cs"/>
                <a:sym typeface="Arial" panose="020B0604020202020204" pitchFamily="34" charset="0"/>
              </a:rPr>
              <a:t>.</a:t>
            </a:r>
            <a:endParaRPr kumimoji="0" lang="en-US" altLang="zh-CN" sz="600" i="0" kern="0" cap="none" spc="0" normalizeH="0" baseline="0" noProof="0" dirty="0">
              <a:solidFill>
                <a:schemeClr val="bg1"/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834188" y="4252913"/>
            <a:ext cx="763588" cy="574675"/>
          </a:xfrm>
          <a:prstGeom prst="rect">
            <a:avLst/>
          </a:prstGeom>
          <a:noFill/>
        </p:spPr>
        <p:txBody>
          <a:bodyPr anchor="ctr"/>
          <a:lstStyle/>
          <a:p>
            <a:pPr marR="0" defTabSz="914400" fontAlgn="t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i="0" kern="0" cap="none" spc="0" normalizeH="0" baseline="0" noProof="0" dirty="0">
                <a:solidFill>
                  <a:schemeClr val="bg1"/>
                </a:solidFill>
                <a:latin typeface="+mn-ea"/>
                <a:ea typeface="+mn-ea"/>
                <a:cs typeface="+mn-cs"/>
                <a:sym typeface="+mn-ea"/>
              </a:rPr>
              <a:t>04</a:t>
            </a:r>
            <a:endParaRPr kumimoji="0" lang="en-US" altLang="zh-CN" sz="3200" i="0" kern="0" cap="none" spc="0" normalizeH="0" baseline="0" noProof="0" dirty="0">
              <a:solidFill>
                <a:schemeClr val="bg1"/>
              </a:solidFill>
              <a:latin typeface="+mn-ea"/>
              <a:sym typeface="+mn-ea"/>
            </a:endParaRPr>
          </a:p>
        </p:txBody>
      </p:sp>
      <p:pic>
        <p:nvPicPr>
          <p:cNvPr id="20" name="图片 19" descr="庞门正道标题体 (18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858645"/>
            <a:ext cx="4762500" cy="47625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4196081" y="1527810"/>
            <a:ext cx="3798570" cy="2214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buClrTx/>
              <a:buSzTx/>
              <a:buFontTx/>
            </a:pPr>
            <a:r>
              <a:rPr lang="en-US" altLang="zh-CN" sz="13800" noProof="1">
                <a:gradFill>
                  <a:gsLst>
                    <a:gs pos="3200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AAECFB"/>
                    </a:gs>
                  </a:gsLst>
                  <a:lin ang="5400000" scaled="0"/>
                </a:gradFill>
                <a:latin typeface="+mj-ea"/>
                <a:ea typeface="+mj-ea"/>
                <a:cs typeface="+mn-cs"/>
              </a:rPr>
              <a:t>01</a:t>
            </a:r>
            <a:endParaRPr lang="en-US" altLang="zh-CN" sz="13800" noProof="1">
              <a:gradFill>
                <a:gsLst>
                  <a:gs pos="32000">
                    <a:schemeClr val="accent1">
                      <a:lumMod val="5000"/>
                      <a:lumOff val="95000"/>
                    </a:schemeClr>
                  </a:gs>
                  <a:gs pos="100000">
                    <a:srgbClr val="AAECFB"/>
                  </a:gs>
                </a:gsLst>
                <a:lin ang="5400000" scaled="0"/>
              </a:gradFill>
              <a:latin typeface="+mj-ea"/>
              <a:ea typeface="+mj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454400" y="3454400"/>
            <a:ext cx="5283200" cy="777875"/>
          </a:xfrm>
          <a:prstGeom prst="rect">
            <a:avLst/>
          </a:prstGeom>
          <a:noFill/>
        </p:spPr>
        <p:txBody>
          <a:bodyPr anchor="ctr"/>
          <a:lstStyle/>
          <a:p>
            <a:pPr marR="0" algn="ctr" defTabSz="914400" fontAlgn="t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i="0" kern="0" cap="none" spc="0" normalizeH="0" baseline="0" noProof="0" dirty="0">
                <a:solidFill>
                  <a:schemeClr val="bg1"/>
                </a:solidFill>
                <a:latin typeface="+mn-ea"/>
                <a:ea typeface="+mn-ea"/>
                <a:cs typeface="+mn-cs"/>
                <a:sym typeface="+mn-ea"/>
              </a:rPr>
              <a:t>单击此处输入标题</a:t>
            </a:r>
            <a:endParaRPr kumimoji="0" lang="zh-CN" altLang="en-US" sz="3600" i="0" kern="0" cap="none" spc="0" normalizeH="0" baseline="0" noProof="0" dirty="0">
              <a:solidFill>
                <a:schemeClr val="bg1"/>
              </a:solidFill>
              <a:latin typeface="+mn-ea"/>
              <a:sym typeface="+mn-ea"/>
            </a:endParaRPr>
          </a:p>
        </p:txBody>
      </p:sp>
      <p:sp>
        <p:nvSpPr>
          <p:cNvPr id="5" name="TextBox 1210"/>
          <p:cNvSpPr/>
          <p:nvPr/>
        </p:nvSpPr>
        <p:spPr>
          <a:xfrm>
            <a:off x="3078163" y="4187825"/>
            <a:ext cx="6034088" cy="522288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indent="0" algn="ctr" fontAlgn="auto">
              <a:lnSpc>
                <a:spcPct val="200000"/>
              </a:lnSpc>
            </a:pPr>
            <a:r>
              <a:rPr lang="zh-CN" altLang="en-US" sz="700" strike="noStrike" noProof="1">
                <a:solidFill>
                  <a:schemeClr val="bg1"/>
                </a:solidFill>
                <a:latin typeface="+mn-lt"/>
                <a:ea typeface="微软雅黑" panose="020B0503020204020204" charset="-122"/>
                <a:cs typeface="+mn-lt"/>
                <a:sym typeface="Arial" panose="020B0604020202020204" pitchFamily="34" charset="0"/>
              </a:rPr>
              <a:t>Click here to enter your text</a:t>
            </a:r>
            <a:r>
              <a:rPr lang="en-US" altLang="zh-CN" sz="700" strike="noStrike" noProof="1">
                <a:solidFill>
                  <a:schemeClr val="bg1"/>
                </a:solidFill>
                <a:latin typeface="+mn-lt"/>
                <a:ea typeface="微软雅黑" panose="020B0503020204020204" charset="-122"/>
                <a:cs typeface="+mn-lt"/>
                <a:sym typeface="Arial" panose="020B0604020202020204" pitchFamily="34" charset="0"/>
              </a:rPr>
              <a:t>.</a:t>
            </a:r>
            <a:r>
              <a:rPr lang="zh-CN" altLang="en-US" sz="700" strike="noStrike" noProof="1">
                <a:solidFill>
                  <a:schemeClr val="bg1"/>
                </a:solidFill>
                <a:latin typeface="+mn-lt"/>
                <a:ea typeface="微软雅黑" panose="020B0503020204020204" charset="-122"/>
                <a:cs typeface="+mn-lt"/>
                <a:sym typeface="Arial" panose="020B0604020202020204" pitchFamily="34" charset="0"/>
              </a:rPr>
              <a:t>Click here to enter your text</a:t>
            </a:r>
            <a:r>
              <a:rPr lang="en-US" altLang="zh-CN" sz="700" strike="noStrike" noProof="1">
                <a:solidFill>
                  <a:schemeClr val="bg1"/>
                </a:solidFill>
                <a:latin typeface="+mn-lt"/>
                <a:ea typeface="微软雅黑" panose="020B0503020204020204" charset="-122"/>
                <a:cs typeface="+mn-lt"/>
                <a:sym typeface="Arial" panose="020B0604020202020204" pitchFamily="34" charset="0"/>
              </a:rPr>
              <a:t>.</a:t>
            </a:r>
            <a:r>
              <a:rPr lang="zh-CN" altLang="en-US" sz="700" strike="noStrike" noProof="1">
                <a:solidFill>
                  <a:schemeClr val="bg1"/>
                </a:solidFill>
                <a:latin typeface="+mn-lt"/>
                <a:ea typeface="微软雅黑" panose="020B0503020204020204" charset="-122"/>
                <a:cs typeface="+mn-lt"/>
                <a:sym typeface="Arial" panose="020B0604020202020204" pitchFamily="34" charset="0"/>
              </a:rPr>
              <a:t>Click here to enter your text</a:t>
            </a:r>
            <a:r>
              <a:rPr lang="en-US" altLang="zh-CN" sz="700" strike="noStrike" noProof="1">
                <a:solidFill>
                  <a:schemeClr val="bg1"/>
                </a:solidFill>
                <a:latin typeface="+mn-lt"/>
                <a:ea typeface="微软雅黑" panose="020B0503020204020204" charset="-122"/>
                <a:cs typeface="+mn-lt"/>
                <a:sym typeface="Arial" panose="020B0604020202020204" pitchFamily="34" charset="0"/>
              </a:rPr>
              <a:t>.</a:t>
            </a:r>
            <a:r>
              <a:rPr lang="zh-CN" altLang="en-US" sz="700" strike="noStrike" noProof="1">
                <a:solidFill>
                  <a:schemeClr val="bg1"/>
                </a:solidFill>
                <a:latin typeface="+mn-lt"/>
                <a:ea typeface="微软雅黑" panose="020B0503020204020204" charset="-122"/>
                <a:cs typeface="+mn-lt"/>
                <a:sym typeface="Arial" panose="020B0604020202020204" pitchFamily="34" charset="0"/>
              </a:rPr>
              <a:t>Click here to enter your text</a:t>
            </a:r>
            <a:r>
              <a:rPr lang="en-US" altLang="zh-CN" sz="700" strike="noStrike" noProof="1">
                <a:solidFill>
                  <a:schemeClr val="bg1"/>
                </a:solidFill>
                <a:latin typeface="+mn-lt"/>
                <a:ea typeface="微软雅黑" panose="020B0503020204020204" charset="-122"/>
                <a:cs typeface="+mn-lt"/>
                <a:sym typeface="Arial" panose="020B0604020202020204" pitchFamily="34" charset="0"/>
              </a:rPr>
              <a:t>.</a:t>
            </a:r>
            <a:r>
              <a:rPr lang="zh-CN" altLang="en-US" sz="700" strike="noStrike" noProof="1">
                <a:solidFill>
                  <a:schemeClr val="bg1"/>
                </a:solidFill>
                <a:latin typeface="+mn-lt"/>
                <a:ea typeface="微软雅黑" panose="020B0503020204020204" charset="-122"/>
                <a:cs typeface="+mn-lt"/>
                <a:sym typeface="Arial" panose="020B0604020202020204" pitchFamily="34" charset="0"/>
              </a:rPr>
              <a:t>Click here to enter your text</a:t>
            </a:r>
            <a:r>
              <a:rPr lang="en-US" altLang="zh-CN" sz="700" strike="noStrike" noProof="1">
                <a:solidFill>
                  <a:schemeClr val="bg1"/>
                </a:solidFill>
                <a:latin typeface="+mn-lt"/>
                <a:ea typeface="微软雅黑" panose="020B0503020204020204" charset="-122"/>
                <a:cs typeface="+mn-lt"/>
                <a:sym typeface="Arial" panose="020B0604020202020204" pitchFamily="34" charset="0"/>
              </a:rPr>
              <a:t>.</a:t>
            </a:r>
            <a:r>
              <a:rPr lang="zh-CN" altLang="en-US" sz="700" strike="noStrike" noProof="1">
                <a:solidFill>
                  <a:schemeClr val="bg1"/>
                </a:solidFill>
                <a:latin typeface="+mn-lt"/>
                <a:ea typeface="微软雅黑" panose="020B0503020204020204" charset="-122"/>
                <a:cs typeface="+mn-lt"/>
                <a:sym typeface="Arial" panose="020B0604020202020204" pitchFamily="34" charset="0"/>
              </a:rPr>
              <a:t>Click here to enter your text</a:t>
            </a:r>
            <a:r>
              <a:rPr lang="en-US" altLang="zh-CN" sz="700" strike="noStrike" noProof="1">
                <a:solidFill>
                  <a:schemeClr val="bg1"/>
                </a:solidFill>
                <a:latin typeface="+mn-lt"/>
                <a:ea typeface="微软雅黑" panose="020B0503020204020204" charset="-122"/>
                <a:cs typeface="+mn-lt"/>
                <a:sym typeface="Arial" panose="020B0604020202020204" pitchFamily="34" charset="0"/>
              </a:rPr>
              <a:t>.</a:t>
            </a:r>
            <a:r>
              <a:rPr lang="zh-CN" altLang="en-US" sz="700" strike="noStrike" noProof="1">
                <a:solidFill>
                  <a:schemeClr val="bg1"/>
                </a:solidFill>
                <a:latin typeface="+mn-lt"/>
                <a:ea typeface="微软雅黑" panose="020B0503020204020204" charset="-122"/>
                <a:cs typeface="+mn-lt"/>
                <a:sym typeface="Arial" panose="020B0604020202020204" pitchFamily="34" charset="0"/>
              </a:rPr>
              <a:t>Click here to enter your text</a:t>
            </a:r>
            <a:r>
              <a:rPr lang="en-US" altLang="zh-CN" sz="700" strike="noStrike" noProof="1">
                <a:solidFill>
                  <a:schemeClr val="bg1"/>
                </a:solidFill>
                <a:latin typeface="+mn-lt"/>
                <a:ea typeface="微软雅黑" panose="020B0503020204020204" charset="-122"/>
                <a:cs typeface="+mn-lt"/>
                <a:sym typeface="Arial" panose="020B0604020202020204" pitchFamily="34" charset="0"/>
              </a:rPr>
              <a:t>.</a:t>
            </a:r>
            <a:r>
              <a:rPr lang="zh-CN" altLang="en-US" sz="700" strike="noStrike" noProof="1">
                <a:solidFill>
                  <a:schemeClr val="bg1"/>
                </a:solidFill>
                <a:latin typeface="+mn-lt"/>
                <a:ea typeface="微软雅黑" panose="020B0503020204020204" charset="-122"/>
                <a:cs typeface="+mn-lt"/>
                <a:sym typeface="Arial" panose="020B0604020202020204" pitchFamily="34" charset="0"/>
              </a:rPr>
              <a:t>Click here to enter your text</a:t>
            </a:r>
            <a:r>
              <a:rPr lang="en-US" altLang="zh-CN" sz="700" strike="noStrike" noProof="1">
                <a:solidFill>
                  <a:schemeClr val="bg1"/>
                </a:solidFill>
                <a:latin typeface="+mn-lt"/>
                <a:ea typeface="微软雅黑" panose="020B0503020204020204" charset="-122"/>
                <a:cs typeface="+mn-lt"/>
                <a:sym typeface="Arial" panose="020B0604020202020204" pitchFamily="34" charset="0"/>
              </a:rPr>
              <a:t>.</a:t>
            </a:r>
            <a:r>
              <a:rPr lang="zh-CN" altLang="en-US" sz="700" strike="noStrike" noProof="1">
                <a:solidFill>
                  <a:schemeClr val="bg1"/>
                </a:solidFill>
                <a:latin typeface="+mn-lt"/>
                <a:ea typeface="微软雅黑" panose="020B0503020204020204" charset="-122"/>
                <a:cs typeface="+mn-lt"/>
                <a:sym typeface="Arial" panose="020B0604020202020204" pitchFamily="34" charset="0"/>
              </a:rPr>
              <a:t>Click here to enter your text</a:t>
            </a:r>
            <a:r>
              <a:rPr lang="en-US" altLang="zh-CN" sz="700" strike="noStrike" noProof="1">
                <a:solidFill>
                  <a:schemeClr val="bg1"/>
                </a:solidFill>
                <a:latin typeface="+mn-lt"/>
                <a:ea typeface="微软雅黑" panose="020B0503020204020204" charset="-122"/>
                <a:cs typeface="+mn-lt"/>
                <a:sym typeface="Arial" panose="020B0604020202020204" pitchFamily="34" charset="0"/>
              </a:rPr>
              <a:t>.</a:t>
            </a:r>
            <a:endParaRPr lang="en-US" altLang="zh-CN" sz="700" strike="noStrike" noProof="0" dirty="0">
              <a:ln>
                <a:noFill/>
              </a:ln>
              <a:solidFill>
                <a:schemeClr val="bg1"/>
              </a:solidFill>
              <a:uLnTx/>
              <a:uFillTx/>
              <a:ea typeface="微软雅黑" panose="020B0503020204020204" charset="-122"/>
              <a:cs typeface="+mn-lt"/>
              <a:sym typeface="Arial" panose="020B0604020202020204" pitchFamily="34" charset="0"/>
            </a:endParaRPr>
          </a:p>
        </p:txBody>
      </p:sp>
      <p:grpSp>
        <p:nvGrpSpPr>
          <p:cNvPr id="9220" name="组合 8"/>
          <p:cNvGrpSpPr/>
          <p:nvPr/>
        </p:nvGrpSpPr>
        <p:grpSpPr>
          <a:xfrm>
            <a:off x="3676650" y="1008063"/>
            <a:ext cx="4848225" cy="350837"/>
            <a:chOff x="5783" y="848"/>
            <a:chExt cx="7636" cy="551"/>
          </a:xfrm>
        </p:grpSpPr>
        <p:sp>
          <p:nvSpPr>
            <p:cNvPr id="9221" name="任意多边形: 形状 187"/>
            <p:cNvSpPr/>
            <p:nvPr/>
          </p:nvSpPr>
          <p:spPr>
            <a:xfrm>
              <a:off x="5783" y="848"/>
              <a:ext cx="7637" cy="510"/>
            </a:xfrm>
            <a:custGeom>
              <a:avLst/>
              <a:gdLst/>
              <a:ahLst/>
              <a:cxnLst>
                <a:cxn ang="0">
                  <a:pos x="2326" y="31"/>
                </a:cxn>
                <a:cxn ang="0">
                  <a:pos x="3433" y="31"/>
                </a:cxn>
                <a:cxn ang="0">
                  <a:pos x="4216" y="31"/>
                </a:cxn>
                <a:cxn ang="0">
                  <a:pos x="5259" y="31"/>
                </a:cxn>
                <a:cxn ang="0">
                  <a:pos x="5738" y="512"/>
                </a:cxn>
                <a:cxn ang="0">
                  <a:pos x="7637" y="512"/>
                </a:cxn>
                <a:cxn ang="0">
                  <a:pos x="7637" y="494"/>
                </a:cxn>
                <a:cxn ang="0">
                  <a:pos x="5747" y="494"/>
                </a:cxn>
                <a:cxn ang="0">
                  <a:pos x="5266" y="13"/>
                </a:cxn>
                <a:cxn ang="0">
                  <a:pos x="4216" y="13"/>
                </a:cxn>
                <a:cxn ang="0">
                  <a:pos x="3433" y="13"/>
                </a:cxn>
                <a:cxn ang="0">
                  <a:pos x="2319" y="13"/>
                </a:cxn>
                <a:cxn ang="0">
                  <a:pos x="1838" y="494"/>
                </a:cxn>
                <a:cxn ang="0">
                  <a:pos x="13" y="494"/>
                </a:cxn>
                <a:cxn ang="0">
                  <a:pos x="13" y="512"/>
                </a:cxn>
                <a:cxn ang="0">
                  <a:pos x="1845" y="512"/>
                </a:cxn>
              </a:cxnLst>
              <a:rect l="0" t="0" r="0" b="0"/>
              <a:pathLst>
                <a:path w="4849342" h="324061">
                  <a:moveTo>
                    <a:pt x="1477371" y="20254"/>
                  </a:moveTo>
                  <a:lnTo>
                    <a:pt x="2179890" y="20254"/>
                  </a:lnTo>
                  <a:lnTo>
                    <a:pt x="2677555" y="20254"/>
                  </a:lnTo>
                  <a:lnTo>
                    <a:pt x="3339565" y="20254"/>
                  </a:lnTo>
                  <a:lnTo>
                    <a:pt x="3643951" y="325797"/>
                  </a:lnTo>
                  <a:lnTo>
                    <a:pt x="4849922" y="325797"/>
                  </a:lnTo>
                  <a:lnTo>
                    <a:pt x="4849922" y="314224"/>
                  </a:lnTo>
                  <a:lnTo>
                    <a:pt x="3649738" y="314224"/>
                  </a:lnTo>
                  <a:lnTo>
                    <a:pt x="3344195" y="8680"/>
                  </a:lnTo>
                  <a:lnTo>
                    <a:pt x="2677555" y="8680"/>
                  </a:lnTo>
                  <a:lnTo>
                    <a:pt x="2179890" y="8680"/>
                  </a:lnTo>
                  <a:lnTo>
                    <a:pt x="1472742" y="8680"/>
                  </a:lnTo>
                  <a:lnTo>
                    <a:pt x="1167199" y="314224"/>
                  </a:lnTo>
                  <a:lnTo>
                    <a:pt x="8680" y="314224"/>
                  </a:lnTo>
                  <a:lnTo>
                    <a:pt x="8680" y="325797"/>
                  </a:lnTo>
                  <a:lnTo>
                    <a:pt x="1171828" y="325797"/>
                  </a:lnTo>
                  <a:close/>
                </a:path>
              </a:pathLst>
            </a:custGeom>
            <a:gradFill rotWithShape="1">
              <a:gsLst>
                <a:gs pos="0">
                  <a:srgbClr val="F7FAFD"/>
                </a:gs>
                <a:gs pos="100000">
                  <a:srgbClr val="AAECFB"/>
                </a:gs>
              </a:gsLst>
              <a:lin ang="5400000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2" name="任意多边形: 形状 188"/>
            <p:cNvSpPr/>
            <p:nvPr/>
          </p:nvSpPr>
          <p:spPr>
            <a:xfrm>
              <a:off x="7826" y="1017"/>
              <a:ext cx="3536" cy="383"/>
            </a:xfrm>
            <a:custGeom>
              <a:avLst/>
              <a:gdLst/>
              <a:ahLst/>
              <a:cxnLst>
                <a:cxn ang="0">
                  <a:pos x="3192" y="13"/>
                </a:cxn>
                <a:cxn ang="0">
                  <a:pos x="1845" y="13"/>
                </a:cxn>
                <a:cxn ang="0">
                  <a:pos x="1705" y="13"/>
                </a:cxn>
                <a:cxn ang="0">
                  <a:pos x="356" y="13"/>
                </a:cxn>
                <a:cxn ang="0">
                  <a:pos x="13" y="358"/>
                </a:cxn>
                <a:cxn ang="0">
                  <a:pos x="24" y="371"/>
                </a:cxn>
                <a:cxn ang="0">
                  <a:pos x="363" y="31"/>
                </a:cxn>
                <a:cxn ang="0">
                  <a:pos x="1705" y="31"/>
                </a:cxn>
                <a:cxn ang="0">
                  <a:pos x="1845" y="31"/>
                </a:cxn>
                <a:cxn ang="0">
                  <a:pos x="3185" y="31"/>
                </a:cxn>
                <a:cxn ang="0">
                  <a:pos x="3516" y="362"/>
                </a:cxn>
                <a:cxn ang="0">
                  <a:pos x="3529" y="351"/>
                </a:cxn>
              </a:cxnLst>
              <a:rect l="0" t="0" r="0" b="0"/>
              <a:pathLst>
                <a:path w="2245280" h="243045">
                  <a:moveTo>
                    <a:pt x="2027118" y="8680"/>
                  </a:moveTo>
                  <a:lnTo>
                    <a:pt x="1171828" y="8680"/>
                  </a:lnTo>
                  <a:lnTo>
                    <a:pt x="1082711" y="8680"/>
                  </a:lnTo>
                  <a:lnTo>
                    <a:pt x="226264" y="8680"/>
                  </a:lnTo>
                  <a:lnTo>
                    <a:pt x="8680" y="227421"/>
                  </a:lnTo>
                  <a:lnTo>
                    <a:pt x="15624" y="235523"/>
                  </a:lnTo>
                  <a:lnTo>
                    <a:pt x="230894" y="20254"/>
                  </a:lnTo>
                  <a:lnTo>
                    <a:pt x="1082711" y="20254"/>
                  </a:lnTo>
                  <a:lnTo>
                    <a:pt x="1171828" y="20254"/>
                  </a:lnTo>
                  <a:lnTo>
                    <a:pt x="2022488" y="20254"/>
                  </a:lnTo>
                  <a:lnTo>
                    <a:pt x="2233128" y="229736"/>
                  </a:lnTo>
                  <a:lnTo>
                    <a:pt x="2241230" y="222792"/>
                  </a:lnTo>
                  <a:close/>
                </a:path>
              </a:pathLst>
            </a:custGeom>
            <a:gradFill rotWithShape="1">
              <a:gsLst>
                <a:gs pos="0">
                  <a:srgbClr val="F7FAFD"/>
                </a:gs>
                <a:gs pos="100000">
                  <a:srgbClr val="AAECFB"/>
                </a:gs>
              </a:gsLst>
              <a:lin ang="5400000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223" name="组合 7"/>
          <p:cNvGrpSpPr/>
          <p:nvPr/>
        </p:nvGrpSpPr>
        <p:grpSpPr>
          <a:xfrm flipV="1">
            <a:off x="3670300" y="5345113"/>
            <a:ext cx="4849813" cy="336550"/>
            <a:chOff x="5975" y="1069"/>
            <a:chExt cx="7636" cy="530"/>
          </a:xfrm>
        </p:grpSpPr>
        <p:sp>
          <p:nvSpPr>
            <p:cNvPr id="9224" name="任意多边形: 形状 187"/>
            <p:cNvSpPr/>
            <p:nvPr/>
          </p:nvSpPr>
          <p:spPr>
            <a:xfrm>
              <a:off x="5975" y="1069"/>
              <a:ext cx="7637" cy="510"/>
            </a:xfrm>
            <a:custGeom>
              <a:avLst/>
              <a:gdLst/>
              <a:ahLst/>
              <a:cxnLst>
                <a:cxn ang="0">
                  <a:pos x="2326" y="31"/>
                </a:cxn>
                <a:cxn ang="0">
                  <a:pos x="3433" y="31"/>
                </a:cxn>
                <a:cxn ang="0">
                  <a:pos x="4216" y="31"/>
                </a:cxn>
                <a:cxn ang="0">
                  <a:pos x="5259" y="31"/>
                </a:cxn>
                <a:cxn ang="0">
                  <a:pos x="5738" y="512"/>
                </a:cxn>
                <a:cxn ang="0">
                  <a:pos x="7637" y="512"/>
                </a:cxn>
                <a:cxn ang="0">
                  <a:pos x="7637" y="494"/>
                </a:cxn>
                <a:cxn ang="0">
                  <a:pos x="5747" y="494"/>
                </a:cxn>
                <a:cxn ang="0">
                  <a:pos x="5266" y="13"/>
                </a:cxn>
                <a:cxn ang="0">
                  <a:pos x="4216" y="13"/>
                </a:cxn>
                <a:cxn ang="0">
                  <a:pos x="3433" y="13"/>
                </a:cxn>
                <a:cxn ang="0">
                  <a:pos x="2319" y="13"/>
                </a:cxn>
                <a:cxn ang="0">
                  <a:pos x="1838" y="494"/>
                </a:cxn>
                <a:cxn ang="0">
                  <a:pos x="13" y="494"/>
                </a:cxn>
                <a:cxn ang="0">
                  <a:pos x="13" y="512"/>
                </a:cxn>
                <a:cxn ang="0">
                  <a:pos x="1845" y="512"/>
                </a:cxn>
              </a:cxnLst>
              <a:rect l="0" t="0" r="0" b="0"/>
              <a:pathLst>
                <a:path w="4849342" h="324061">
                  <a:moveTo>
                    <a:pt x="1477371" y="20254"/>
                  </a:moveTo>
                  <a:lnTo>
                    <a:pt x="2179890" y="20254"/>
                  </a:lnTo>
                  <a:lnTo>
                    <a:pt x="2677555" y="20254"/>
                  </a:lnTo>
                  <a:lnTo>
                    <a:pt x="3339565" y="20254"/>
                  </a:lnTo>
                  <a:lnTo>
                    <a:pt x="3643951" y="325797"/>
                  </a:lnTo>
                  <a:lnTo>
                    <a:pt x="4849922" y="325797"/>
                  </a:lnTo>
                  <a:lnTo>
                    <a:pt x="4849922" y="314224"/>
                  </a:lnTo>
                  <a:lnTo>
                    <a:pt x="3649738" y="314224"/>
                  </a:lnTo>
                  <a:lnTo>
                    <a:pt x="3344195" y="8680"/>
                  </a:lnTo>
                  <a:lnTo>
                    <a:pt x="2677555" y="8680"/>
                  </a:lnTo>
                  <a:lnTo>
                    <a:pt x="2179890" y="8680"/>
                  </a:lnTo>
                  <a:lnTo>
                    <a:pt x="1472742" y="8680"/>
                  </a:lnTo>
                  <a:lnTo>
                    <a:pt x="1167199" y="314224"/>
                  </a:lnTo>
                  <a:lnTo>
                    <a:pt x="8680" y="314224"/>
                  </a:lnTo>
                  <a:lnTo>
                    <a:pt x="8680" y="325797"/>
                  </a:lnTo>
                  <a:lnTo>
                    <a:pt x="1171828" y="325797"/>
                  </a:lnTo>
                  <a:close/>
                </a:path>
              </a:pathLst>
            </a:custGeom>
            <a:gradFill rotWithShape="1">
              <a:gsLst>
                <a:gs pos="0">
                  <a:srgbClr val="F7FAFD"/>
                </a:gs>
                <a:gs pos="100000">
                  <a:srgbClr val="AAECFB"/>
                </a:gs>
              </a:gsLst>
              <a:lin ang="5400000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5" name="任意多边形: 形状 188"/>
            <p:cNvSpPr/>
            <p:nvPr/>
          </p:nvSpPr>
          <p:spPr>
            <a:xfrm>
              <a:off x="8026" y="1217"/>
              <a:ext cx="3536" cy="383"/>
            </a:xfrm>
            <a:custGeom>
              <a:avLst/>
              <a:gdLst/>
              <a:ahLst/>
              <a:cxnLst>
                <a:cxn ang="0">
                  <a:pos x="3192" y="13"/>
                </a:cxn>
                <a:cxn ang="0">
                  <a:pos x="1845" y="13"/>
                </a:cxn>
                <a:cxn ang="0">
                  <a:pos x="1705" y="13"/>
                </a:cxn>
                <a:cxn ang="0">
                  <a:pos x="356" y="13"/>
                </a:cxn>
                <a:cxn ang="0">
                  <a:pos x="13" y="358"/>
                </a:cxn>
                <a:cxn ang="0">
                  <a:pos x="24" y="371"/>
                </a:cxn>
                <a:cxn ang="0">
                  <a:pos x="363" y="31"/>
                </a:cxn>
                <a:cxn ang="0">
                  <a:pos x="1705" y="31"/>
                </a:cxn>
                <a:cxn ang="0">
                  <a:pos x="1845" y="31"/>
                </a:cxn>
                <a:cxn ang="0">
                  <a:pos x="3185" y="31"/>
                </a:cxn>
                <a:cxn ang="0">
                  <a:pos x="3516" y="362"/>
                </a:cxn>
                <a:cxn ang="0">
                  <a:pos x="3529" y="351"/>
                </a:cxn>
              </a:cxnLst>
              <a:rect l="0" t="0" r="0" b="0"/>
              <a:pathLst>
                <a:path w="2245280" h="243045">
                  <a:moveTo>
                    <a:pt x="2027118" y="8680"/>
                  </a:moveTo>
                  <a:lnTo>
                    <a:pt x="1171828" y="8680"/>
                  </a:lnTo>
                  <a:lnTo>
                    <a:pt x="1082711" y="8680"/>
                  </a:lnTo>
                  <a:lnTo>
                    <a:pt x="226264" y="8680"/>
                  </a:lnTo>
                  <a:lnTo>
                    <a:pt x="8680" y="227421"/>
                  </a:lnTo>
                  <a:lnTo>
                    <a:pt x="15624" y="235523"/>
                  </a:lnTo>
                  <a:lnTo>
                    <a:pt x="230894" y="20254"/>
                  </a:lnTo>
                  <a:lnTo>
                    <a:pt x="1082711" y="20254"/>
                  </a:lnTo>
                  <a:lnTo>
                    <a:pt x="1171828" y="20254"/>
                  </a:lnTo>
                  <a:lnTo>
                    <a:pt x="2022488" y="20254"/>
                  </a:lnTo>
                  <a:lnTo>
                    <a:pt x="2233128" y="229736"/>
                  </a:lnTo>
                  <a:lnTo>
                    <a:pt x="2241230" y="222792"/>
                  </a:lnTo>
                  <a:close/>
                </a:path>
              </a:pathLst>
            </a:custGeom>
            <a:gradFill rotWithShape="1">
              <a:gsLst>
                <a:gs pos="0">
                  <a:srgbClr val="F7FAFD"/>
                </a:gs>
                <a:gs pos="100000">
                  <a:srgbClr val="AAECFB"/>
                </a:gs>
              </a:gsLst>
              <a:lin ang="5400000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4" name="图片 3" descr="庞门正道标题体 (18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40065" y="-1820545"/>
            <a:ext cx="4385945" cy="4385945"/>
          </a:xfrm>
          <a:prstGeom prst="rect">
            <a:avLst/>
          </a:prstGeom>
        </p:spPr>
      </p:pic>
      <p:pic>
        <p:nvPicPr>
          <p:cNvPr id="7" name="图片 6" descr="微信图片_202406161606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96435" y="299085"/>
            <a:ext cx="3950970" cy="444500"/>
          </a:xfrm>
          <a:prstGeom prst="rect">
            <a:avLst/>
          </a:prstGeom>
        </p:spPr>
      </p:pic>
      <p:pic>
        <p:nvPicPr>
          <p:cNvPr id="8" name="图片 7" descr="微信图片_2024061616062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630" y="-20320"/>
            <a:ext cx="1082675" cy="913130"/>
          </a:xfrm>
          <a:prstGeom prst="rect">
            <a:avLst/>
          </a:prstGeom>
        </p:spPr>
      </p:pic>
      <p:pic>
        <p:nvPicPr>
          <p:cNvPr id="9" name="图片 8" descr="微信图片_2024061616064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98575" y="223520"/>
            <a:ext cx="1105535" cy="472440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2380" y="263525"/>
            <a:ext cx="1909445" cy="43243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微信图片_202406161606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6435" y="299085"/>
            <a:ext cx="3950970" cy="444500"/>
          </a:xfrm>
          <a:prstGeom prst="rect">
            <a:avLst/>
          </a:prstGeom>
        </p:spPr>
      </p:pic>
      <p:pic>
        <p:nvPicPr>
          <p:cNvPr id="7" name="图片 6" descr="微信图片_2024061616062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630" y="-20320"/>
            <a:ext cx="1082675" cy="913130"/>
          </a:xfrm>
          <a:prstGeom prst="rect">
            <a:avLst/>
          </a:prstGeom>
        </p:spPr>
      </p:pic>
      <p:pic>
        <p:nvPicPr>
          <p:cNvPr id="8" name="图片 7" descr="微信图片_2024061616064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98575" y="223520"/>
            <a:ext cx="1105535" cy="472440"/>
          </a:xfrm>
          <a:prstGeom prst="rect">
            <a:avLst/>
          </a:prstGeom>
        </p:spPr>
      </p:pic>
      <p:pic>
        <p:nvPicPr>
          <p:cNvPr id="9" name="图片 8" descr="庞门正道标题体 (18)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40065" y="-1820545"/>
            <a:ext cx="4385945" cy="4385945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2380" y="263525"/>
            <a:ext cx="1909445" cy="43243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-337185" y="808990"/>
            <a:ext cx="12862560" cy="5641340"/>
          </a:xfrm>
          <a:prstGeom prst="rect">
            <a:avLst/>
          </a:prstGeom>
          <a:solidFill>
            <a:schemeClr val="bg1"/>
          </a:solidFill>
          <a:ln>
            <a:solidFill>
              <a:srgbClr val="012F8D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  <a:softEdge rad="317500"/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4196081" y="1527810"/>
            <a:ext cx="3798570" cy="2214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buClrTx/>
              <a:buSzTx/>
              <a:buFontTx/>
            </a:pPr>
            <a:r>
              <a:rPr lang="en-US" altLang="zh-CN" sz="13800" noProof="1">
                <a:gradFill>
                  <a:gsLst>
                    <a:gs pos="3200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AAECFB"/>
                    </a:gs>
                  </a:gsLst>
                  <a:lin ang="5400000" scaled="0"/>
                </a:gradFill>
                <a:latin typeface="+mj-ea"/>
                <a:ea typeface="+mj-ea"/>
                <a:cs typeface="+mn-cs"/>
              </a:rPr>
              <a:t>02</a:t>
            </a:r>
            <a:endParaRPr lang="en-US" altLang="zh-CN" sz="13800" noProof="1">
              <a:gradFill>
                <a:gsLst>
                  <a:gs pos="32000">
                    <a:schemeClr val="accent1">
                      <a:lumMod val="5000"/>
                      <a:lumOff val="95000"/>
                    </a:schemeClr>
                  </a:gs>
                  <a:gs pos="100000">
                    <a:srgbClr val="AAECFB"/>
                  </a:gs>
                </a:gsLst>
                <a:lin ang="5400000" scaled="0"/>
              </a:gradFill>
              <a:latin typeface="+mj-ea"/>
              <a:ea typeface="+mj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454400" y="3454400"/>
            <a:ext cx="5283200" cy="777875"/>
          </a:xfrm>
          <a:prstGeom prst="rect">
            <a:avLst/>
          </a:prstGeom>
          <a:noFill/>
        </p:spPr>
        <p:txBody>
          <a:bodyPr anchor="ctr"/>
          <a:lstStyle/>
          <a:p>
            <a:pPr marR="0" algn="ctr" defTabSz="914400" fontAlgn="t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i="0" kern="0" cap="none" spc="0" normalizeH="0" baseline="0" noProof="0" dirty="0">
                <a:solidFill>
                  <a:schemeClr val="bg1"/>
                </a:solidFill>
                <a:latin typeface="+mn-ea"/>
                <a:ea typeface="+mn-ea"/>
                <a:cs typeface="+mn-cs"/>
                <a:sym typeface="+mn-ea"/>
              </a:rPr>
              <a:t>单击此处输入标题</a:t>
            </a:r>
            <a:endParaRPr kumimoji="0" lang="zh-CN" altLang="en-US" sz="3600" i="0" kern="0" cap="none" spc="0" normalizeH="0" baseline="0" noProof="0" dirty="0">
              <a:solidFill>
                <a:schemeClr val="bg1"/>
              </a:solidFill>
              <a:latin typeface="+mn-ea"/>
              <a:sym typeface="+mn-ea"/>
            </a:endParaRPr>
          </a:p>
        </p:txBody>
      </p:sp>
      <p:sp>
        <p:nvSpPr>
          <p:cNvPr id="5" name="TextBox 1210"/>
          <p:cNvSpPr/>
          <p:nvPr/>
        </p:nvSpPr>
        <p:spPr>
          <a:xfrm>
            <a:off x="3078163" y="4187825"/>
            <a:ext cx="6034088" cy="522288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indent="0" algn="ctr" fontAlgn="auto">
              <a:lnSpc>
                <a:spcPct val="200000"/>
              </a:lnSpc>
            </a:pPr>
            <a:r>
              <a:rPr lang="zh-CN" altLang="en-US" sz="700" strike="noStrike" noProof="1">
                <a:solidFill>
                  <a:schemeClr val="bg1"/>
                </a:solidFill>
                <a:latin typeface="+mn-lt"/>
                <a:ea typeface="微软雅黑" panose="020B0503020204020204" charset="-122"/>
                <a:cs typeface="+mn-lt"/>
                <a:sym typeface="Arial" panose="020B0604020202020204" pitchFamily="34" charset="0"/>
              </a:rPr>
              <a:t>Click here to enter your text</a:t>
            </a:r>
            <a:r>
              <a:rPr lang="en-US" altLang="zh-CN" sz="700" strike="noStrike" noProof="1">
                <a:solidFill>
                  <a:schemeClr val="bg1"/>
                </a:solidFill>
                <a:latin typeface="+mn-lt"/>
                <a:ea typeface="微软雅黑" panose="020B0503020204020204" charset="-122"/>
                <a:cs typeface="+mn-lt"/>
                <a:sym typeface="Arial" panose="020B0604020202020204" pitchFamily="34" charset="0"/>
              </a:rPr>
              <a:t>.</a:t>
            </a:r>
            <a:r>
              <a:rPr lang="zh-CN" altLang="en-US" sz="700" strike="noStrike" noProof="1">
                <a:solidFill>
                  <a:schemeClr val="bg1"/>
                </a:solidFill>
                <a:latin typeface="+mn-lt"/>
                <a:ea typeface="微软雅黑" panose="020B0503020204020204" charset="-122"/>
                <a:cs typeface="+mn-lt"/>
                <a:sym typeface="Arial" panose="020B0604020202020204" pitchFamily="34" charset="0"/>
              </a:rPr>
              <a:t>Click here to enter your text</a:t>
            </a:r>
            <a:r>
              <a:rPr lang="en-US" altLang="zh-CN" sz="700" strike="noStrike" noProof="1">
                <a:solidFill>
                  <a:schemeClr val="bg1"/>
                </a:solidFill>
                <a:latin typeface="+mn-lt"/>
                <a:ea typeface="微软雅黑" panose="020B0503020204020204" charset="-122"/>
                <a:cs typeface="+mn-lt"/>
                <a:sym typeface="Arial" panose="020B0604020202020204" pitchFamily="34" charset="0"/>
              </a:rPr>
              <a:t>.</a:t>
            </a:r>
            <a:r>
              <a:rPr lang="zh-CN" altLang="en-US" sz="700" strike="noStrike" noProof="1">
                <a:solidFill>
                  <a:schemeClr val="bg1"/>
                </a:solidFill>
                <a:latin typeface="+mn-lt"/>
                <a:ea typeface="微软雅黑" panose="020B0503020204020204" charset="-122"/>
                <a:cs typeface="+mn-lt"/>
                <a:sym typeface="Arial" panose="020B0604020202020204" pitchFamily="34" charset="0"/>
              </a:rPr>
              <a:t>Click here to enter your text</a:t>
            </a:r>
            <a:r>
              <a:rPr lang="en-US" altLang="zh-CN" sz="700" strike="noStrike" noProof="1">
                <a:solidFill>
                  <a:schemeClr val="bg1"/>
                </a:solidFill>
                <a:latin typeface="+mn-lt"/>
                <a:ea typeface="微软雅黑" panose="020B0503020204020204" charset="-122"/>
                <a:cs typeface="+mn-lt"/>
                <a:sym typeface="Arial" panose="020B0604020202020204" pitchFamily="34" charset="0"/>
              </a:rPr>
              <a:t>.</a:t>
            </a:r>
            <a:r>
              <a:rPr lang="zh-CN" altLang="en-US" sz="700" strike="noStrike" noProof="1">
                <a:solidFill>
                  <a:schemeClr val="bg1"/>
                </a:solidFill>
                <a:latin typeface="+mn-lt"/>
                <a:ea typeface="微软雅黑" panose="020B0503020204020204" charset="-122"/>
                <a:cs typeface="+mn-lt"/>
                <a:sym typeface="Arial" panose="020B0604020202020204" pitchFamily="34" charset="0"/>
              </a:rPr>
              <a:t>Click here to enter your text</a:t>
            </a:r>
            <a:r>
              <a:rPr lang="en-US" altLang="zh-CN" sz="700" strike="noStrike" noProof="1">
                <a:solidFill>
                  <a:schemeClr val="bg1"/>
                </a:solidFill>
                <a:latin typeface="+mn-lt"/>
                <a:ea typeface="微软雅黑" panose="020B0503020204020204" charset="-122"/>
                <a:cs typeface="+mn-lt"/>
                <a:sym typeface="Arial" panose="020B0604020202020204" pitchFamily="34" charset="0"/>
              </a:rPr>
              <a:t>.</a:t>
            </a:r>
            <a:r>
              <a:rPr lang="zh-CN" altLang="en-US" sz="700" strike="noStrike" noProof="1">
                <a:solidFill>
                  <a:schemeClr val="bg1"/>
                </a:solidFill>
                <a:latin typeface="+mn-lt"/>
                <a:ea typeface="微软雅黑" panose="020B0503020204020204" charset="-122"/>
                <a:cs typeface="+mn-lt"/>
                <a:sym typeface="Arial" panose="020B0604020202020204" pitchFamily="34" charset="0"/>
              </a:rPr>
              <a:t>Click here to enter your text</a:t>
            </a:r>
            <a:r>
              <a:rPr lang="en-US" altLang="zh-CN" sz="700" strike="noStrike" noProof="1">
                <a:solidFill>
                  <a:schemeClr val="bg1"/>
                </a:solidFill>
                <a:latin typeface="+mn-lt"/>
                <a:ea typeface="微软雅黑" panose="020B0503020204020204" charset="-122"/>
                <a:cs typeface="+mn-lt"/>
                <a:sym typeface="Arial" panose="020B0604020202020204" pitchFamily="34" charset="0"/>
              </a:rPr>
              <a:t>.</a:t>
            </a:r>
            <a:r>
              <a:rPr lang="zh-CN" altLang="en-US" sz="700" strike="noStrike" noProof="1">
                <a:solidFill>
                  <a:schemeClr val="bg1"/>
                </a:solidFill>
                <a:latin typeface="+mn-lt"/>
                <a:ea typeface="微软雅黑" panose="020B0503020204020204" charset="-122"/>
                <a:cs typeface="+mn-lt"/>
                <a:sym typeface="Arial" panose="020B0604020202020204" pitchFamily="34" charset="0"/>
              </a:rPr>
              <a:t>Click here to enter your text</a:t>
            </a:r>
            <a:r>
              <a:rPr lang="en-US" altLang="zh-CN" sz="700" strike="noStrike" noProof="1">
                <a:solidFill>
                  <a:schemeClr val="bg1"/>
                </a:solidFill>
                <a:latin typeface="+mn-lt"/>
                <a:ea typeface="微软雅黑" panose="020B0503020204020204" charset="-122"/>
                <a:cs typeface="+mn-lt"/>
                <a:sym typeface="Arial" panose="020B0604020202020204" pitchFamily="34" charset="0"/>
              </a:rPr>
              <a:t>.</a:t>
            </a:r>
            <a:r>
              <a:rPr lang="zh-CN" altLang="en-US" sz="700" strike="noStrike" noProof="1">
                <a:solidFill>
                  <a:schemeClr val="bg1"/>
                </a:solidFill>
                <a:latin typeface="+mn-lt"/>
                <a:ea typeface="微软雅黑" panose="020B0503020204020204" charset="-122"/>
                <a:cs typeface="+mn-lt"/>
                <a:sym typeface="Arial" panose="020B0604020202020204" pitchFamily="34" charset="0"/>
              </a:rPr>
              <a:t>Click here to enter your text</a:t>
            </a:r>
            <a:r>
              <a:rPr lang="en-US" altLang="zh-CN" sz="700" strike="noStrike" noProof="1">
                <a:solidFill>
                  <a:schemeClr val="bg1"/>
                </a:solidFill>
                <a:latin typeface="+mn-lt"/>
                <a:ea typeface="微软雅黑" panose="020B0503020204020204" charset="-122"/>
                <a:cs typeface="+mn-lt"/>
                <a:sym typeface="Arial" panose="020B0604020202020204" pitchFamily="34" charset="0"/>
              </a:rPr>
              <a:t>.</a:t>
            </a:r>
            <a:r>
              <a:rPr lang="zh-CN" altLang="en-US" sz="700" strike="noStrike" noProof="1">
                <a:solidFill>
                  <a:schemeClr val="bg1"/>
                </a:solidFill>
                <a:latin typeface="+mn-lt"/>
                <a:ea typeface="微软雅黑" panose="020B0503020204020204" charset="-122"/>
                <a:cs typeface="+mn-lt"/>
                <a:sym typeface="Arial" panose="020B0604020202020204" pitchFamily="34" charset="0"/>
              </a:rPr>
              <a:t>Click here to enter your text</a:t>
            </a:r>
            <a:r>
              <a:rPr lang="en-US" altLang="zh-CN" sz="700" strike="noStrike" noProof="1">
                <a:solidFill>
                  <a:schemeClr val="bg1"/>
                </a:solidFill>
                <a:latin typeface="+mn-lt"/>
                <a:ea typeface="微软雅黑" panose="020B0503020204020204" charset="-122"/>
                <a:cs typeface="+mn-lt"/>
                <a:sym typeface="Arial" panose="020B0604020202020204" pitchFamily="34" charset="0"/>
              </a:rPr>
              <a:t>.</a:t>
            </a:r>
            <a:r>
              <a:rPr lang="zh-CN" altLang="en-US" sz="700" strike="noStrike" noProof="1">
                <a:solidFill>
                  <a:schemeClr val="bg1"/>
                </a:solidFill>
                <a:latin typeface="+mn-lt"/>
                <a:ea typeface="微软雅黑" panose="020B0503020204020204" charset="-122"/>
                <a:cs typeface="+mn-lt"/>
                <a:sym typeface="Arial" panose="020B0604020202020204" pitchFamily="34" charset="0"/>
              </a:rPr>
              <a:t>Click here to enter your text</a:t>
            </a:r>
            <a:r>
              <a:rPr lang="en-US" altLang="zh-CN" sz="700" strike="noStrike" noProof="1">
                <a:solidFill>
                  <a:schemeClr val="bg1"/>
                </a:solidFill>
                <a:latin typeface="+mn-lt"/>
                <a:ea typeface="微软雅黑" panose="020B0503020204020204" charset="-122"/>
                <a:cs typeface="+mn-lt"/>
                <a:sym typeface="Arial" panose="020B0604020202020204" pitchFamily="34" charset="0"/>
              </a:rPr>
              <a:t>.</a:t>
            </a:r>
            <a:endParaRPr lang="en-US" altLang="zh-CN" sz="700" strike="noStrike" noProof="0" dirty="0">
              <a:ln>
                <a:noFill/>
              </a:ln>
              <a:solidFill>
                <a:schemeClr val="bg1"/>
              </a:solidFill>
              <a:uLnTx/>
              <a:uFillTx/>
              <a:ea typeface="微软雅黑" panose="020B0503020204020204" charset="-122"/>
              <a:cs typeface="+mn-lt"/>
              <a:sym typeface="Arial" panose="020B0604020202020204" pitchFamily="34" charset="0"/>
            </a:endParaRPr>
          </a:p>
        </p:txBody>
      </p:sp>
      <p:grpSp>
        <p:nvGrpSpPr>
          <p:cNvPr id="13316" name="组合 8"/>
          <p:cNvGrpSpPr/>
          <p:nvPr/>
        </p:nvGrpSpPr>
        <p:grpSpPr>
          <a:xfrm>
            <a:off x="3676650" y="1008063"/>
            <a:ext cx="4848225" cy="350837"/>
            <a:chOff x="5783" y="848"/>
            <a:chExt cx="7636" cy="551"/>
          </a:xfrm>
        </p:grpSpPr>
        <p:sp>
          <p:nvSpPr>
            <p:cNvPr id="13317" name="任意多边形: 形状 187"/>
            <p:cNvSpPr/>
            <p:nvPr/>
          </p:nvSpPr>
          <p:spPr>
            <a:xfrm>
              <a:off x="5783" y="848"/>
              <a:ext cx="7637" cy="510"/>
            </a:xfrm>
            <a:custGeom>
              <a:avLst/>
              <a:gdLst/>
              <a:ahLst/>
              <a:cxnLst>
                <a:cxn ang="0">
                  <a:pos x="2326" y="31"/>
                </a:cxn>
                <a:cxn ang="0">
                  <a:pos x="3433" y="31"/>
                </a:cxn>
                <a:cxn ang="0">
                  <a:pos x="4216" y="31"/>
                </a:cxn>
                <a:cxn ang="0">
                  <a:pos x="5259" y="31"/>
                </a:cxn>
                <a:cxn ang="0">
                  <a:pos x="5738" y="512"/>
                </a:cxn>
                <a:cxn ang="0">
                  <a:pos x="7637" y="512"/>
                </a:cxn>
                <a:cxn ang="0">
                  <a:pos x="7637" y="494"/>
                </a:cxn>
                <a:cxn ang="0">
                  <a:pos x="5747" y="494"/>
                </a:cxn>
                <a:cxn ang="0">
                  <a:pos x="5266" y="13"/>
                </a:cxn>
                <a:cxn ang="0">
                  <a:pos x="4216" y="13"/>
                </a:cxn>
                <a:cxn ang="0">
                  <a:pos x="3433" y="13"/>
                </a:cxn>
                <a:cxn ang="0">
                  <a:pos x="2319" y="13"/>
                </a:cxn>
                <a:cxn ang="0">
                  <a:pos x="1838" y="494"/>
                </a:cxn>
                <a:cxn ang="0">
                  <a:pos x="13" y="494"/>
                </a:cxn>
                <a:cxn ang="0">
                  <a:pos x="13" y="512"/>
                </a:cxn>
                <a:cxn ang="0">
                  <a:pos x="1845" y="512"/>
                </a:cxn>
              </a:cxnLst>
              <a:rect l="0" t="0" r="0" b="0"/>
              <a:pathLst>
                <a:path w="4849342" h="324061">
                  <a:moveTo>
                    <a:pt x="1477371" y="20254"/>
                  </a:moveTo>
                  <a:lnTo>
                    <a:pt x="2179890" y="20254"/>
                  </a:lnTo>
                  <a:lnTo>
                    <a:pt x="2677555" y="20254"/>
                  </a:lnTo>
                  <a:lnTo>
                    <a:pt x="3339565" y="20254"/>
                  </a:lnTo>
                  <a:lnTo>
                    <a:pt x="3643951" y="325797"/>
                  </a:lnTo>
                  <a:lnTo>
                    <a:pt x="4849922" y="325797"/>
                  </a:lnTo>
                  <a:lnTo>
                    <a:pt x="4849922" y="314224"/>
                  </a:lnTo>
                  <a:lnTo>
                    <a:pt x="3649738" y="314224"/>
                  </a:lnTo>
                  <a:lnTo>
                    <a:pt x="3344195" y="8680"/>
                  </a:lnTo>
                  <a:lnTo>
                    <a:pt x="2677555" y="8680"/>
                  </a:lnTo>
                  <a:lnTo>
                    <a:pt x="2179890" y="8680"/>
                  </a:lnTo>
                  <a:lnTo>
                    <a:pt x="1472742" y="8680"/>
                  </a:lnTo>
                  <a:lnTo>
                    <a:pt x="1167199" y="314224"/>
                  </a:lnTo>
                  <a:lnTo>
                    <a:pt x="8680" y="314224"/>
                  </a:lnTo>
                  <a:lnTo>
                    <a:pt x="8680" y="325797"/>
                  </a:lnTo>
                  <a:lnTo>
                    <a:pt x="1171828" y="325797"/>
                  </a:lnTo>
                  <a:close/>
                </a:path>
              </a:pathLst>
            </a:custGeom>
            <a:gradFill rotWithShape="1">
              <a:gsLst>
                <a:gs pos="0">
                  <a:srgbClr val="F7FAFD"/>
                </a:gs>
                <a:gs pos="100000">
                  <a:srgbClr val="AAECFB"/>
                </a:gs>
              </a:gsLst>
              <a:lin ang="5400000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18" name="任意多边形: 形状 188"/>
            <p:cNvSpPr/>
            <p:nvPr/>
          </p:nvSpPr>
          <p:spPr>
            <a:xfrm>
              <a:off x="7826" y="1017"/>
              <a:ext cx="3536" cy="383"/>
            </a:xfrm>
            <a:custGeom>
              <a:avLst/>
              <a:gdLst/>
              <a:ahLst/>
              <a:cxnLst>
                <a:cxn ang="0">
                  <a:pos x="3192" y="13"/>
                </a:cxn>
                <a:cxn ang="0">
                  <a:pos x="1845" y="13"/>
                </a:cxn>
                <a:cxn ang="0">
                  <a:pos x="1705" y="13"/>
                </a:cxn>
                <a:cxn ang="0">
                  <a:pos x="356" y="13"/>
                </a:cxn>
                <a:cxn ang="0">
                  <a:pos x="13" y="358"/>
                </a:cxn>
                <a:cxn ang="0">
                  <a:pos x="24" y="371"/>
                </a:cxn>
                <a:cxn ang="0">
                  <a:pos x="363" y="31"/>
                </a:cxn>
                <a:cxn ang="0">
                  <a:pos x="1705" y="31"/>
                </a:cxn>
                <a:cxn ang="0">
                  <a:pos x="1845" y="31"/>
                </a:cxn>
                <a:cxn ang="0">
                  <a:pos x="3185" y="31"/>
                </a:cxn>
                <a:cxn ang="0">
                  <a:pos x="3516" y="362"/>
                </a:cxn>
                <a:cxn ang="0">
                  <a:pos x="3529" y="351"/>
                </a:cxn>
              </a:cxnLst>
              <a:rect l="0" t="0" r="0" b="0"/>
              <a:pathLst>
                <a:path w="2245280" h="243045">
                  <a:moveTo>
                    <a:pt x="2027118" y="8680"/>
                  </a:moveTo>
                  <a:lnTo>
                    <a:pt x="1171828" y="8680"/>
                  </a:lnTo>
                  <a:lnTo>
                    <a:pt x="1082711" y="8680"/>
                  </a:lnTo>
                  <a:lnTo>
                    <a:pt x="226264" y="8680"/>
                  </a:lnTo>
                  <a:lnTo>
                    <a:pt x="8680" y="227421"/>
                  </a:lnTo>
                  <a:lnTo>
                    <a:pt x="15624" y="235523"/>
                  </a:lnTo>
                  <a:lnTo>
                    <a:pt x="230894" y="20254"/>
                  </a:lnTo>
                  <a:lnTo>
                    <a:pt x="1082711" y="20254"/>
                  </a:lnTo>
                  <a:lnTo>
                    <a:pt x="1171828" y="20254"/>
                  </a:lnTo>
                  <a:lnTo>
                    <a:pt x="2022488" y="20254"/>
                  </a:lnTo>
                  <a:lnTo>
                    <a:pt x="2233128" y="229736"/>
                  </a:lnTo>
                  <a:lnTo>
                    <a:pt x="2241230" y="222792"/>
                  </a:lnTo>
                  <a:close/>
                </a:path>
              </a:pathLst>
            </a:custGeom>
            <a:gradFill rotWithShape="1">
              <a:gsLst>
                <a:gs pos="0">
                  <a:srgbClr val="F7FAFD"/>
                </a:gs>
                <a:gs pos="100000">
                  <a:srgbClr val="AAECFB"/>
                </a:gs>
              </a:gsLst>
              <a:lin ang="5400000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3319" name="组合 7"/>
          <p:cNvGrpSpPr/>
          <p:nvPr/>
        </p:nvGrpSpPr>
        <p:grpSpPr>
          <a:xfrm flipV="1">
            <a:off x="3670300" y="5345113"/>
            <a:ext cx="4849813" cy="336550"/>
            <a:chOff x="5975" y="1069"/>
            <a:chExt cx="7636" cy="530"/>
          </a:xfrm>
        </p:grpSpPr>
        <p:sp>
          <p:nvSpPr>
            <p:cNvPr id="13320" name="任意多边形: 形状 187"/>
            <p:cNvSpPr/>
            <p:nvPr/>
          </p:nvSpPr>
          <p:spPr>
            <a:xfrm>
              <a:off x="5975" y="1069"/>
              <a:ext cx="7637" cy="510"/>
            </a:xfrm>
            <a:custGeom>
              <a:avLst/>
              <a:gdLst/>
              <a:ahLst/>
              <a:cxnLst>
                <a:cxn ang="0">
                  <a:pos x="2326" y="31"/>
                </a:cxn>
                <a:cxn ang="0">
                  <a:pos x="3433" y="31"/>
                </a:cxn>
                <a:cxn ang="0">
                  <a:pos x="4216" y="31"/>
                </a:cxn>
                <a:cxn ang="0">
                  <a:pos x="5259" y="31"/>
                </a:cxn>
                <a:cxn ang="0">
                  <a:pos x="5738" y="512"/>
                </a:cxn>
                <a:cxn ang="0">
                  <a:pos x="7637" y="512"/>
                </a:cxn>
                <a:cxn ang="0">
                  <a:pos x="7637" y="494"/>
                </a:cxn>
                <a:cxn ang="0">
                  <a:pos x="5747" y="494"/>
                </a:cxn>
                <a:cxn ang="0">
                  <a:pos x="5266" y="13"/>
                </a:cxn>
                <a:cxn ang="0">
                  <a:pos x="4216" y="13"/>
                </a:cxn>
                <a:cxn ang="0">
                  <a:pos x="3433" y="13"/>
                </a:cxn>
                <a:cxn ang="0">
                  <a:pos x="2319" y="13"/>
                </a:cxn>
                <a:cxn ang="0">
                  <a:pos x="1838" y="494"/>
                </a:cxn>
                <a:cxn ang="0">
                  <a:pos x="13" y="494"/>
                </a:cxn>
                <a:cxn ang="0">
                  <a:pos x="13" y="512"/>
                </a:cxn>
                <a:cxn ang="0">
                  <a:pos x="1845" y="512"/>
                </a:cxn>
              </a:cxnLst>
              <a:rect l="0" t="0" r="0" b="0"/>
              <a:pathLst>
                <a:path w="4849342" h="324061">
                  <a:moveTo>
                    <a:pt x="1477371" y="20254"/>
                  </a:moveTo>
                  <a:lnTo>
                    <a:pt x="2179890" y="20254"/>
                  </a:lnTo>
                  <a:lnTo>
                    <a:pt x="2677555" y="20254"/>
                  </a:lnTo>
                  <a:lnTo>
                    <a:pt x="3339565" y="20254"/>
                  </a:lnTo>
                  <a:lnTo>
                    <a:pt x="3643951" y="325797"/>
                  </a:lnTo>
                  <a:lnTo>
                    <a:pt x="4849922" y="325797"/>
                  </a:lnTo>
                  <a:lnTo>
                    <a:pt x="4849922" y="314224"/>
                  </a:lnTo>
                  <a:lnTo>
                    <a:pt x="3649738" y="314224"/>
                  </a:lnTo>
                  <a:lnTo>
                    <a:pt x="3344195" y="8680"/>
                  </a:lnTo>
                  <a:lnTo>
                    <a:pt x="2677555" y="8680"/>
                  </a:lnTo>
                  <a:lnTo>
                    <a:pt x="2179890" y="8680"/>
                  </a:lnTo>
                  <a:lnTo>
                    <a:pt x="1472742" y="8680"/>
                  </a:lnTo>
                  <a:lnTo>
                    <a:pt x="1167199" y="314224"/>
                  </a:lnTo>
                  <a:lnTo>
                    <a:pt x="8680" y="314224"/>
                  </a:lnTo>
                  <a:lnTo>
                    <a:pt x="8680" y="325797"/>
                  </a:lnTo>
                  <a:lnTo>
                    <a:pt x="1171828" y="325797"/>
                  </a:lnTo>
                  <a:close/>
                </a:path>
              </a:pathLst>
            </a:custGeom>
            <a:gradFill rotWithShape="1">
              <a:gsLst>
                <a:gs pos="0">
                  <a:srgbClr val="F7FAFD"/>
                </a:gs>
                <a:gs pos="100000">
                  <a:srgbClr val="AAECFB"/>
                </a:gs>
              </a:gsLst>
              <a:lin ang="5400000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21" name="任意多边形: 形状 188"/>
            <p:cNvSpPr/>
            <p:nvPr/>
          </p:nvSpPr>
          <p:spPr>
            <a:xfrm>
              <a:off x="8026" y="1217"/>
              <a:ext cx="3536" cy="383"/>
            </a:xfrm>
            <a:custGeom>
              <a:avLst/>
              <a:gdLst/>
              <a:ahLst/>
              <a:cxnLst>
                <a:cxn ang="0">
                  <a:pos x="3192" y="13"/>
                </a:cxn>
                <a:cxn ang="0">
                  <a:pos x="1845" y="13"/>
                </a:cxn>
                <a:cxn ang="0">
                  <a:pos x="1705" y="13"/>
                </a:cxn>
                <a:cxn ang="0">
                  <a:pos x="356" y="13"/>
                </a:cxn>
                <a:cxn ang="0">
                  <a:pos x="13" y="358"/>
                </a:cxn>
                <a:cxn ang="0">
                  <a:pos x="24" y="371"/>
                </a:cxn>
                <a:cxn ang="0">
                  <a:pos x="363" y="31"/>
                </a:cxn>
                <a:cxn ang="0">
                  <a:pos x="1705" y="31"/>
                </a:cxn>
                <a:cxn ang="0">
                  <a:pos x="1845" y="31"/>
                </a:cxn>
                <a:cxn ang="0">
                  <a:pos x="3185" y="31"/>
                </a:cxn>
                <a:cxn ang="0">
                  <a:pos x="3516" y="362"/>
                </a:cxn>
                <a:cxn ang="0">
                  <a:pos x="3529" y="351"/>
                </a:cxn>
              </a:cxnLst>
              <a:rect l="0" t="0" r="0" b="0"/>
              <a:pathLst>
                <a:path w="2245280" h="243045">
                  <a:moveTo>
                    <a:pt x="2027118" y="8680"/>
                  </a:moveTo>
                  <a:lnTo>
                    <a:pt x="1171828" y="8680"/>
                  </a:lnTo>
                  <a:lnTo>
                    <a:pt x="1082711" y="8680"/>
                  </a:lnTo>
                  <a:lnTo>
                    <a:pt x="226264" y="8680"/>
                  </a:lnTo>
                  <a:lnTo>
                    <a:pt x="8680" y="227421"/>
                  </a:lnTo>
                  <a:lnTo>
                    <a:pt x="15624" y="235523"/>
                  </a:lnTo>
                  <a:lnTo>
                    <a:pt x="230894" y="20254"/>
                  </a:lnTo>
                  <a:lnTo>
                    <a:pt x="1082711" y="20254"/>
                  </a:lnTo>
                  <a:lnTo>
                    <a:pt x="1171828" y="20254"/>
                  </a:lnTo>
                  <a:lnTo>
                    <a:pt x="2022488" y="20254"/>
                  </a:lnTo>
                  <a:lnTo>
                    <a:pt x="2233128" y="229736"/>
                  </a:lnTo>
                  <a:lnTo>
                    <a:pt x="2241230" y="222792"/>
                  </a:lnTo>
                  <a:close/>
                </a:path>
              </a:pathLst>
            </a:custGeom>
            <a:gradFill rotWithShape="1">
              <a:gsLst>
                <a:gs pos="0">
                  <a:srgbClr val="F7FAFD"/>
                </a:gs>
                <a:gs pos="100000">
                  <a:srgbClr val="AAECFB"/>
                </a:gs>
              </a:gsLst>
              <a:lin ang="5400000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20" name="图片 19" descr="庞门正道标题体 (18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40065" y="-1820545"/>
            <a:ext cx="4385945" cy="4385945"/>
          </a:xfrm>
          <a:prstGeom prst="rect">
            <a:avLst/>
          </a:prstGeom>
        </p:spPr>
      </p:pic>
      <p:pic>
        <p:nvPicPr>
          <p:cNvPr id="4" name="图片 3" descr="微信图片_202406161606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96435" y="299085"/>
            <a:ext cx="3950970" cy="444500"/>
          </a:xfrm>
          <a:prstGeom prst="rect">
            <a:avLst/>
          </a:prstGeom>
        </p:spPr>
      </p:pic>
      <p:pic>
        <p:nvPicPr>
          <p:cNvPr id="6" name="图片 5" descr="微信图片_2024061616062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630" y="-20320"/>
            <a:ext cx="1082675" cy="913130"/>
          </a:xfrm>
          <a:prstGeom prst="rect">
            <a:avLst/>
          </a:prstGeom>
        </p:spPr>
      </p:pic>
      <p:pic>
        <p:nvPicPr>
          <p:cNvPr id="8" name="图片 7" descr="微信图片_2024061616064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98575" y="223520"/>
            <a:ext cx="1105535" cy="472440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2380" y="263525"/>
            <a:ext cx="1909445" cy="43243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微信图片_202406161606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6435" y="299085"/>
            <a:ext cx="3950970" cy="444500"/>
          </a:xfrm>
          <a:prstGeom prst="rect">
            <a:avLst/>
          </a:prstGeom>
        </p:spPr>
      </p:pic>
      <p:pic>
        <p:nvPicPr>
          <p:cNvPr id="7" name="图片 6" descr="微信图片_2024061616062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630" y="-20320"/>
            <a:ext cx="1082675" cy="913130"/>
          </a:xfrm>
          <a:prstGeom prst="rect">
            <a:avLst/>
          </a:prstGeom>
        </p:spPr>
      </p:pic>
      <p:pic>
        <p:nvPicPr>
          <p:cNvPr id="8" name="图片 7" descr="微信图片_2024061616064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98575" y="223520"/>
            <a:ext cx="1105535" cy="472440"/>
          </a:xfrm>
          <a:prstGeom prst="rect">
            <a:avLst/>
          </a:prstGeom>
        </p:spPr>
      </p:pic>
      <p:pic>
        <p:nvPicPr>
          <p:cNvPr id="9" name="图片 8" descr="庞门正道标题体 (18)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40065" y="-1820545"/>
            <a:ext cx="4385945" cy="4385945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2380" y="263525"/>
            <a:ext cx="1909445" cy="43243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-337185" y="808990"/>
            <a:ext cx="12862560" cy="5641340"/>
          </a:xfrm>
          <a:prstGeom prst="rect">
            <a:avLst/>
          </a:prstGeom>
          <a:solidFill>
            <a:schemeClr val="bg1"/>
          </a:solidFill>
          <a:ln>
            <a:solidFill>
              <a:srgbClr val="012F8D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  <a:softEdge rad="317500"/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4196081" y="1527810"/>
            <a:ext cx="3798570" cy="2214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buClrTx/>
              <a:buSzTx/>
              <a:buFontTx/>
            </a:pPr>
            <a:r>
              <a:rPr lang="en-US" altLang="zh-CN" sz="13800" noProof="1">
                <a:gradFill>
                  <a:gsLst>
                    <a:gs pos="3200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AAECFB"/>
                    </a:gs>
                  </a:gsLst>
                  <a:lin ang="5400000" scaled="0"/>
                </a:gradFill>
                <a:latin typeface="+mj-ea"/>
                <a:ea typeface="+mj-ea"/>
                <a:cs typeface="+mn-cs"/>
              </a:rPr>
              <a:t>03</a:t>
            </a:r>
            <a:endParaRPr lang="en-US" altLang="zh-CN" sz="13800" noProof="1">
              <a:gradFill>
                <a:gsLst>
                  <a:gs pos="32000">
                    <a:schemeClr val="accent1">
                      <a:lumMod val="5000"/>
                      <a:lumOff val="95000"/>
                    </a:schemeClr>
                  </a:gs>
                  <a:gs pos="100000">
                    <a:srgbClr val="AAECFB"/>
                  </a:gs>
                </a:gsLst>
                <a:lin ang="5400000" scaled="0"/>
              </a:gradFill>
              <a:latin typeface="+mj-ea"/>
              <a:ea typeface="+mj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454400" y="3454400"/>
            <a:ext cx="5283200" cy="777875"/>
          </a:xfrm>
          <a:prstGeom prst="rect">
            <a:avLst/>
          </a:prstGeom>
          <a:noFill/>
        </p:spPr>
        <p:txBody>
          <a:bodyPr anchor="ctr"/>
          <a:lstStyle/>
          <a:p>
            <a:pPr marR="0" algn="ctr" defTabSz="914400" fontAlgn="t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i="0" kern="0" cap="none" spc="0" normalizeH="0" baseline="0" noProof="0" dirty="0">
                <a:solidFill>
                  <a:schemeClr val="bg1"/>
                </a:solidFill>
                <a:latin typeface="+mn-ea"/>
                <a:ea typeface="+mn-ea"/>
                <a:cs typeface="+mn-cs"/>
                <a:sym typeface="+mn-ea"/>
              </a:rPr>
              <a:t>单击此处输入标题</a:t>
            </a:r>
            <a:endParaRPr kumimoji="0" lang="zh-CN" altLang="en-US" sz="3600" i="0" kern="0" cap="none" spc="0" normalizeH="0" baseline="0" noProof="0" dirty="0">
              <a:solidFill>
                <a:schemeClr val="bg1"/>
              </a:solidFill>
              <a:latin typeface="+mn-ea"/>
              <a:sym typeface="+mn-ea"/>
            </a:endParaRPr>
          </a:p>
        </p:txBody>
      </p:sp>
      <p:sp>
        <p:nvSpPr>
          <p:cNvPr id="5" name="TextBox 1210"/>
          <p:cNvSpPr/>
          <p:nvPr/>
        </p:nvSpPr>
        <p:spPr>
          <a:xfrm>
            <a:off x="3078163" y="4187825"/>
            <a:ext cx="6034088" cy="522288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indent="0" algn="ctr" fontAlgn="auto">
              <a:lnSpc>
                <a:spcPct val="200000"/>
              </a:lnSpc>
            </a:pPr>
            <a:r>
              <a:rPr lang="zh-CN" altLang="en-US" sz="700" strike="noStrike" noProof="1">
                <a:solidFill>
                  <a:schemeClr val="bg1"/>
                </a:solidFill>
                <a:latin typeface="+mn-lt"/>
                <a:ea typeface="微软雅黑" panose="020B0503020204020204" charset="-122"/>
                <a:cs typeface="+mn-lt"/>
                <a:sym typeface="Arial" panose="020B0604020202020204" pitchFamily="34" charset="0"/>
              </a:rPr>
              <a:t>Click here to enter your text</a:t>
            </a:r>
            <a:r>
              <a:rPr lang="en-US" altLang="zh-CN" sz="700" strike="noStrike" noProof="1">
                <a:solidFill>
                  <a:schemeClr val="bg1"/>
                </a:solidFill>
                <a:latin typeface="+mn-lt"/>
                <a:ea typeface="微软雅黑" panose="020B0503020204020204" charset="-122"/>
                <a:cs typeface="+mn-lt"/>
                <a:sym typeface="Arial" panose="020B0604020202020204" pitchFamily="34" charset="0"/>
              </a:rPr>
              <a:t>.</a:t>
            </a:r>
            <a:r>
              <a:rPr lang="zh-CN" altLang="en-US" sz="700" strike="noStrike" noProof="1">
                <a:solidFill>
                  <a:schemeClr val="bg1"/>
                </a:solidFill>
                <a:latin typeface="+mn-lt"/>
                <a:ea typeface="微软雅黑" panose="020B0503020204020204" charset="-122"/>
                <a:cs typeface="+mn-lt"/>
                <a:sym typeface="Arial" panose="020B0604020202020204" pitchFamily="34" charset="0"/>
              </a:rPr>
              <a:t>Click here to enter your text</a:t>
            </a:r>
            <a:r>
              <a:rPr lang="en-US" altLang="zh-CN" sz="700" strike="noStrike" noProof="1">
                <a:solidFill>
                  <a:schemeClr val="bg1"/>
                </a:solidFill>
                <a:latin typeface="+mn-lt"/>
                <a:ea typeface="微软雅黑" panose="020B0503020204020204" charset="-122"/>
                <a:cs typeface="+mn-lt"/>
                <a:sym typeface="Arial" panose="020B0604020202020204" pitchFamily="34" charset="0"/>
              </a:rPr>
              <a:t>.</a:t>
            </a:r>
            <a:r>
              <a:rPr lang="zh-CN" altLang="en-US" sz="700" strike="noStrike" noProof="1">
                <a:solidFill>
                  <a:schemeClr val="bg1"/>
                </a:solidFill>
                <a:latin typeface="+mn-lt"/>
                <a:ea typeface="微软雅黑" panose="020B0503020204020204" charset="-122"/>
                <a:cs typeface="+mn-lt"/>
                <a:sym typeface="Arial" panose="020B0604020202020204" pitchFamily="34" charset="0"/>
              </a:rPr>
              <a:t>Click here to enter your text</a:t>
            </a:r>
            <a:r>
              <a:rPr lang="en-US" altLang="zh-CN" sz="700" strike="noStrike" noProof="1">
                <a:solidFill>
                  <a:schemeClr val="bg1"/>
                </a:solidFill>
                <a:latin typeface="+mn-lt"/>
                <a:ea typeface="微软雅黑" panose="020B0503020204020204" charset="-122"/>
                <a:cs typeface="+mn-lt"/>
                <a:sym typeface="Arial" panose="020B0604020202020204" pitchFamily="34" charset="0"/>
              </a:rPr>
              <a:t>.</a:t>
            </a:r>
            <a:r>
              <a:rPr lang="zh-CN" altLang="en-US" sz="700" strike="noStrike" noProof="1">
                <a:solidFill>
                  <a:schemeClr val="bg1"/>
                </a:solidFill>
                <a:latin typeface="+mn-lt"/>
                <a:ea typeface="微软雅黑" panose="020B0503020204020204" charset="-122"/>
                <a:cs typeface="+mn-lt"/>
                <a:sym typeface="Arial" panose="020B0604020202020204" pitchFamily="34" charset="0"/>
              </a:rPr>
              <a:t>Click here to enter your text</a:t>
            </a:r>
            <a:r>
              <a:rPr lang="en-US" altLang="zh-CN" sz="700" strike="noStrike" noProof="1">
                <a:solidFill>
                  <a:schemeClr val="bg1"/>
                </a:solidFill>
                <a:latin typeface="+mn-lt"/>
                <a:ea typeface="微软雅黑" panose="020B0503020204020204" charset="-122"/>
                <a:cs typeface="+mn-lt"/>
                <a:sym typeface="Arial" panose="020B0604020202020204" pitchFamily="34" charset="0"/>
              </a:rPr>
              <a:t>.</a:t>
            </a:r>
            <a:r>
              <a:rPr lang="zh-CN" altLang="en-US" sz="700" strike="noStrike" noProof="1">
                <a:solidFill>
                  <a:schemeClr val="bg1"/>
                </a:solidFill>
                <a:latin typeface="+mn-lt"/>
                <a:ea typeface="微软雅黑" panose="020B0503020204020204" charset="-122"/>
                <a:cs typeface="+mn-lt"/>
                <a:sym typeface="Arial" panose="020B0604020202020204" pitchFamily="34" charset="0"/>
              </a:rPr>
              <a:t>Click here to enter your text</a:t>
            </a:r>
            <a:r>
              <a:rPr lang="en-US" altLang="zh-CN" sz="700" strike="noStrike" noProof="1">
                <a:solidFill>
                  <a:schemeClr val="bg1"/>
                </a:solidFill>
                <a:latin typeface="+mn-lt"/>
                <a:ea typeface="微软雅黑" panose="020B0503020204020204" charset="-122"/>
                <a:cs typeface="+mn-lt"/>
                <a:sym typeface="Arial" panose="020B0604020202020204" pitchFamily="34" charset="0"/>
              </a:rPr>
              <a:t>.</a:t>
            </a:r>
            <a:r>
              <a:rPr lang="zh-CN" altLang="en-US" sz="700" strike="noStrike" noProof="1">
                <a:solidFill>
                  <a:schemeClr val="bg1"/>
                </a:solidFill>
                <a:latin typeface="+mn-lt"/>
                <a:ea typeface="微软雅黑" panose="020B0503020204020204" charset="-122"/>
                <a:cs typeface="+mn-lt"/>
                <a:sym typeface="Arial" panose="020B0604020202020204" pitchFamily="34" charset="0"/>
              </a:rPr>
              <a:t>Click here to enter your text</a:t>
            </a:r>
            <a:r>
              <a:rPr lang="en-US" altLang="zh-CN" sz="700" strike="noStrike" noProof="1">
                <a:solidFill>
                  <a:schemeClr val="bg1"/>
                </a:solidFill>
                <a:latin typeface="+mn-lt"/>
                <a:ea typeface="微软雅黑" panose="020B0503020204020204" charset="-122"/>
                <a:cs typeface="+mn-lt"/>
                <a:sym typeface="Arial" panose="020B0604020202020204" pitchFamily="34" charset="0"/>
              </a:rPr>
              <a:t>.</a:t>
            </a:r>
            <a:r>
              <a:rPr lang="zh-CN" altLang="en-US" sz="700" strike="noStrike" noProof="1">
                <a:solidFill>
                  <a:schemeClr val="bg1"/>
                </a:solidFill>
                <a:latin typeface="+mn-lt"/>
                <a:ea typeface="微软雅黑" panose="020B0503020204020204" charset="-122"/>
                <a:cs typeface="+mn-lt"/>
                <a:sym typeface="Arial" panose="020B0604020202020204" pitchFamily="34" charset="0"/>
              </a:rPr>
              <a:t>Click here to enter your text</a:t>
            </a:r>
            <a:r>
              <a:rPr lang="en-US" altLang="zh-CN" sz="700" strike="noStrike" noProof="1">
                <a:solidFill>
                  <a:schemeClr val="bg1"/>
                </a:solidFill>
                <a:latin typeface="+mn-lt"/>
                <a:ea typeface="微软雅黑" panose="020B0503020204020204" charset="-122"/>
                <a:cs typeface="+mn-lt"/>
                <a:sym typeface="Arial" panose="020B0604020202020204" pitchFamily="34" charset="0"/>
              </a:rPr>
              <a:t>.</a:t>
            </a:r>
            <a:r>
              <a:rPr lang="zh-CN" altLang="en-US" sz="700" strike="noStrike" noProof="1">
                <a:solidFill>
                  <a:schemeClr val="bg1"/>
                </a:solidFill>
                <a:latin typeface="+mn-lt"/>
                <a:ea typeface="微软雅黑" panose="020B0503020204020204" charset="-122"/>
                <a:cs typeface="+mn-lt"/>
                <a:sym typeface="Arial" panose="020B0604020202020204" pitchFamily="34" charset="0"/>
              </a:rPr>
              <a:t>Click here to enter your text</a:t>
            </a:r>
            <a:r>
              <a:rPr lang="en-US" altLang="zh-CN" sz="700" strike="noStrike" noProof="1">
                <a:solidFill>
                  <a:schemeClr val="bg1"/>
                </a:solidFill>
                <a:latin typeface="+mn-lt"/>
                <a:ea typeface="微软雅黑" panose="020B0503020204020204" charset="-122"/>
                <a:cs typeface="+mn-lt"/>
                <a:sym typeface="Arial" panose="020B0604020202020204" pitchFamily="34" charset="0"/>
              </a:rPr>
              <a:t>.</a:t>
            </a:r>
            <a:r>
              <a:rPr lang="zh-CN" altLang="en-US" sz="700" strike="noStrike" noProof="1">
                <a:solidFill>
                  <a:schemeClr val="bg1"/>
                </a:solidFill>
                <a:latin typeface="+mn-lt"/>
                <a:ea typeface="微软雅黑" panose="020B0503020204020204" charset="-122"/>
                <a:cs typeface="+mn-lt"/>
                <a:sym typeface="Arial" panose="020B0604020202020204" pitchFamily="34" charset="0"/>
              </a:rPr>
              <a:t>Click here to enter your text</a:t>
            </a:r>
            <a:r>
              <a:rPr lang="en-US" altLang="zh-CN" sz="700" strike="noStrike" noProof="1">
                <a:solidFill>
                  <a:schemeClr val="bg1"/>
                </a:solidFill>
                <a:latin typeface="+mn-lt"/>
                <a:ea typeface="微软雅黑" panose="020B0503020204020204" charset="-122"/>
                <a:cs typeface="+mn-lt"/>
                <a:sym typeface="Arial" panose="020B0604020202020204" pitchFamily="34" charset="0"/>
              </a:rPr>
              <a:t>.</a:t>
            </a:r>
            <a:endParaRPr lang="en-US" altLang="zh-CN" sz="700" strike="noStrike" noProof="0" dirty="0">
              <a:ln>
                <a:noFill/>
              </a:ln>
              <a:solidFill>
                <a:schemeClr val="bg1"/>
              </a:solidFill>
              <a:uLnTx/>
              <a:uFillTx/>
              <a:ea typeface="微软雅黑" panose="020B0503020204020204" charset="-122"/>
              <a:cs typeface="+mn-lt"/>
              <a:sym typeface="Arial" panose="020B0604020202020204" pitchFamily="34" charset="0"/>
            </a:endParaRPr>
          </a:p>
        </p:txBody>
      </p:sp>
      <p:grpSp>
        <p:nvGrpSpPr>
          <p:cNvPr id="17412" name="组合 8"/>
          <p:cNvGrpSpPr/>
          <p:nvPr/>
        </p:nvGrpSpPr>
        <p:grpSpPr>
          <a:xfrm>
            <a:off x="3676650" y="1008063"/>
            <a:ext cx="4848225" cy="350837"/>
            <a:chOff x="5783" y="848"/>
            <a:chExt cx="7636" cy="551"/>
          </a:xfrm>
        </p:grpSpPr>
        <p:sp>
          <p:nvSpPr>
            <p:cNvPr id="17413" name="任意多边形: 形状 187"/>
            <p:cNvSpPr/>
            <p:nvPr/>
          </p:nvSpPr>
          <p:spPr>
            <a:xfrm>
              <a:off x="5783" y="848"/>
              <a:ext cx="7637" cy="510"/>
            </a:xfrm>
            <a:custGeom>
              <a:avLst/>
              <a:gdLst/>
              <a:ahLst/>
              <a:cxnLst>
                <a:cxn ang="0">
                  <a:pos x="2326" y="31"/>
                </a:cxn>
                <a:cxn ang="0">
                  <a:pos x="3433" y="31"/>
                </a:cxn>
                <a:cxn ang="0">
                  <a:pos x="4216" y="31"/>
                </a:cxn>
                <a:cxn ang="0">
                  <a:pos x="5259" y="31"/>
                </a:cxn>
                <a:cxn ang="0">
                  <a:pos x="5738" y="512"/>
                </a:cxn>
                <a:cxn ang="0">
                  <a:pos x="7637" y="512"/>
                </a:cxn>
                <a:cxn ang="0">
                  <a:pos x="7637" y="494"/>
                </a:cxn>
                <a:cxn ang="0">
                  <a:pos x="5747" y="494"/>
                </a:cxn>
                <a:cxn ang="0">
                  <a:pos x="5266" y="13"/>
                </a:cxn>
                <a:cxn ang="0">
                  <a:pos x="4216" y="13"/>
                </a:cxn>
                <a:cxn ang="0">
                  <a:pos x="3433" y="13"/>
                </a:cxn>
                <a:cxn ang="0">
                  <a:pos x="2319" y="13"/>
                </a:cxn>
                <a:cxn ang="0">
                  <a:pos x="1838" y="494"/>
                </a:cxn>
                <a:cxn ang="0">
                  <a:pos x="13" y="494"/>
                </a:cxn>
                <a:cxn ang="0">
                  <a:pos x="13" y="512"/>
                </a:cxn>
                <a:cxn ang="0">
                  <a:pos x="1845" y="512"/>
                </a:cxn>
              </a:cxnLst>
              <a:rect l="0" t="0" r="0" b="0"/>
              <a:pathLst>
                <a:path w="4849342" h="324061">
                  <a:moveTo>
                    <a:pt x="1477371" y="20254"/>
                  </a:moveTo>
                  <a:lnTo>
                    <a:pt x="2179890" y="20254"/>
                  </a:lnTo>
                  <a:lnTo>
                    <a:pt x="2677555" y="20254"/>
                  </a:lnTo>
                  <a:lnTo>
                    <a:pt x="3339565" y="20254"/>
                  </a:lnTo>
                  <a:lnTo>
                    <a:pt x="3643951" y="325797"/>
                  </a:lnTo>
                  <a:lnTo>
                    <a:pt x="4849922" y="325797"/>
                  </a:lnTo>
                  <a:lnTo>
                    <a:pt x="4849922" y="314224"/>
                  </a:lnTo>
                  <a:lnTo>
                    <a:pt x="3649738" y="314224"/>
                  </a:lnTo>
                  <a:lnTo>
                    <a:pt x="3344195" y="8680"/>
                  </a:lnTo>
                  <a:lnTo>
                    <a:pt x="2677555" y="8680"/>
                  </a:lnTo>
                  <a:lnTo>
                    <a:pt x="2179890" y="8680"/>
                  </a:lnTo>
                  <a:lnTo>
                    <a:pt x="1472742" y="8680"/>
                  </a:lnTo>
                  <a:lnTo>
                    <a:pt x="1167199" y="314224"/>
                  </a:lnTo>
                  <a:lnTo>
                    <a:pt x="8680" y="314224"/>
                  </a:lnTo>
                  <a:lnTo>
                    <a:pt x="8680" y="325797"/>
                  </a:lnTo>
                  <a:lnTo>
                    <a:pt x="1171828" y="325797"/>
                  </a:lnTo>
                  <a:close/>
                </a:path>
              </a:pathLst>
            </a:custGeom>
            <a:gradFill rotWithShape="1">
              <a:gsLst>
                <a:gs pos="0">
                  <a:srgbClr val="F7FAFD"/>
                </a:gs>
                <a:gs pos="100000">
                  <a:srgbClr val="AAECFB"/>
                </a:gs>
              </a:gsLst>
              <a:lin ang="5400000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14" name="任意多边形: 形状 188"/>
            <p:cNvSpPr/>
            <p:nvPr/>
          </p:nvSpPr>
          <p:spPr>
            <a:xfrm>
              <a:off x="7826" y="1017"/>
              <a:ext cx="3536" cy="383"/>
            </a:xfrm>
            <a:custGeom>
              <a:avLst/>
              <a:gdLst/>
              <a:ahLst/>
              <a:cxnLst>
                <a:cxn ang="0">
                  <a:pos x="3192" y="13"/>
                </a:cxn>
                <a:cxn ang="0">
                  <a:pos x="1845" y="13"/>
                </a:cxn>
                <a:cxn ang="0">
                  <a:pos x="1705" y="13"/>
                </a:cxn>
                <a:cxn ang="0">
                  <a:pos x="356" y="13"/>
                </a:cxn>
                <a:cxn ang="0">
                  <a:pos x="13" y="358"/>
                </a:cxn>
                <a:cxn ang="0">
                  <a:pos x="24" y="371"/>
                </a:cxn>
                <a:cxn ang="0">
                  <a:pos x="363" y="31"/>
                </a:cxn>
                <a:cxn ang="0">
                  <a:pos x="1705" y="31"/>
                </a:cxn>
                <a:cxn ang="0">
                  <a:pos x="1845" y="31"/>
                </a:cxn>
                <a:cxn ang="0">
                  <a:pos x="3185" y="31"/>
                </a:cxn>
                <a:cxn ang="0">
                  <a:pos x="3516" y="362"/>
                </a:cxn>
                <a:cxn ang="0">
                  <a:pos x="3529" y="351"/>
                </a:cxn>
              </a:cxnLst>
              <a:rect l="0" t="0" r="0" b="0"/>
              <a:pathLst>
                <a:path w="2245280" h="243045">
                  <a:moveTo>
                    <a:pt x="2027118" y="8680"/>
                  </a:moveTo>
                  <a:lnTo>
                    <a:pt x="1171828" y="8680"/>
                  </a:lnTo>
                  <a:lnTo>
                    <a:pt x="1082711" y="8680"/>
                  </a:lnTo>
                  <a:lnTo>
                    <a:pt x="226264" y="8680"/>
                  </a:lnTo>
                  <a:lnTo>
                    <a:pt x="8680" y="227421"/>
                  </a:lnTo>
                  <a:lnTo>
                    <a:pt x="15624" y="235523"/>
                  </a:lnTo>
                  <a:lnTo>
                    <a:pt x="230894" y="20254"/>
                  </a:lnTo>
                  <a:lnTo>
                    <a:pt x="1082711" y="20254"/>
                  </a:lnTo>
                  <a:lnTo>
                    <a:pt x="1171828" y="20254"/>
                  </a:lnTo>
                  <a:lnTo>
                    <a:pt x="2022488" y="20254"/>
                  </a:lnTo>
                  <a:lnTo>
                    <a:pt x="2233128" y="229736"/>
                  </a:lnTo>
                  <a:lnTo>
                    <a:pt x="2241230" y="222792"/>
                  </a:lnTo>
                  <a:close/>
                </a:path>
              </a:pathLst>
            </a:custGeom>
            <a:gradFill rotWithShape="1">
              <a:gsLst>
                <a:gs pos="0">
                  <a:srgbClr val="F7FAFD"/>
                </a:gs>
                <a:gs pos="100000">
                  <a:srgbClr val="AAECFB"/>
                </a:gs>
              </a:gsLst>
              <a:lin ang="5400000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15" name="组合 7"/>
          <p:cNvGrpSpPr/>
          <p:nvPr/>
        </p:nvGrpSpPr>
        <p:grpSpPr>
          <a:xfrm flipV="1">
            <a:off x="3670300" y="5345113"/>
            <a:ext cx="4849813" cy="336550"/>
            <a:chOff x="5975" y="1069"/>
            <a:chExt cx="7636" cy="530"/>
          </a:xfrm>
        </p:grpSpPr>
        <p:sp>
          <p:nvSpPr>
            <p:cNvPr id="17416" name="任意多边形: 形状 187"/>
            <p:cNvSpPr/>
            <p:nvPr/>
          </p:nvSpPr>
          <p:spPr>
            <a:xfrm>
              <a:off x="5975" y="1069"/>
              <a:ext cx="7637" cy="510"/>
            </a:xfrm>
            <a:custGeom>
              <a:avLst/>
              <a:gdLst/>
              <a:ahLst/>
              <a:cxnLst>
                <a:cxn ang="0">
                  <a:pos x="2326" y="31"/>
                </a:cxn>
                <a:cxn ang="0">
                  <a:pos x="3433" y="31"/>
                </a:cxn>
                <a:cxn ang="0">
                  <a:pos x="4216" y="31"/>
                </a:cxn>
                <a:cxn ang="0">
                  <a:pos x="5259" y="31"/>
                </a:cxn>
                <a:cxn ang="0">
                  <a:pos x="5738" y="512"/>
                </a:cxn>
                <a:cxn ang="0">
                  <a:pos x="7637" y="512"/>
                </a:cxn>
                <a:cxn ang="0">
                  <a:pos x="7637" y="494"/>
                </a:cxn>
                <a:cxn ang="0">
                  <a:pos x="5747" y="494"/>
                </a:cxn>
                <a:cxn ang="0">
                  <a:pos x="5266" y="13"/>
                </a:cxn>
                <a:cxn ang="0">
                  <a:pos x="4216" y="13"/>
                </a:cxn>
                <a:cxn ang="0">
                  <a:pos x="3433" y="13"/>
                </a:cxn>
                <a:cxn ang="0">
                  <a:pos x="2319" y="13"/>
                </a:cxn>
                <a:cxn ang="0">
                  <a:pos x="1838" y="494"/>
                </a:cxn>
                <a:cxn ang="0">
                  <a:pos x="13" y="494"/>
                </a:cxn>
                <a:cxn ang="0">
                  <a:pos x="13" y="512"/>
                </a:cxn>
                <a:cxn ang="0">
                  <a:pos x="1845" y="512"/>
                </a:cxn>
              </a:cxnLst>
              <a:rect l="0" t="0" r="0" b="0"/>
              <a:pathLst>
                <a:path w="4849342" h="324061">
                  <a:moveTo>
                    <a:pt x="1477371" y="20254"/>
                  </a:moveTo>
                  <a:lnTo>
                    <a:pt x="2179890" y="20254"/>
                  </a:lnTo>
                  <a:lnTo>
                    <a:pt x="2677555" y="20254"/>
                  </a:lnTo>
                  <a:lnTo>
                    <a:pt x="3339565" y="20254"/>
                  </a:lnTo>
                  <a:lnTo>
                    <a:pt x="3643951" y="325797"/>
                  </a:lnTo>
                  <a:lnTo>
                    <a:pt x="4849922" y="325797"/>
                  </a:lnTo>
                  <a:lnTo>
                    <a:pt x="4849922" y="314224"/>
                  </a:lnTo>
                  <a:lnTo>
                    <a:pt x="3649738" y="314224"/>
                  </a:lnTo>
                  <a:lnTo>
                    <a:pt x="3344195" y="8680"/>
                  </a:lnTo>
                  <a:lnTo>
                    <a:pt x="2677555" y="8680"/>
                  </a:lnTo>
                  <a:lnTo>
                    <a:pt x="2179890" y="8680"/>
                  </a:lnTo>
                  <a:lnTo>
                    <a:pt x="1472742" y="8680"/>
                  </a:lnTo>
                  <a:lnTo>
                    <a:pt x="1167199" y="314224"/>
                  </a:lnTo>
                  <a:lnTo>
                    <a:pt x="8680" y="314224"/>
                  </a:lnTo>
                  <a:lnTo>
                    <a:pt x="8680" y="325797"/>
                  </a:lnTo>
                  <a:lnTo>
                    <a:pt x="1171828" y="325797"/>
                  </a:lnTo>
                  <a:close/>
                </a:path>
              </a:pathLst>
            </a:custGeom>
            <a:gradFill rotWithShape="1">
              <a:gsLst>
                <a:gs pos="0">
                  <a:srgbClr val="F7FAFD"/>
                </a:gs>
                <a:gs pos="100000">
                  <a:srgbClr val="AAECFB"/>
                </a:gs>
              </a:gsLst>
              <a:lin ang="5400000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17" name="任意多边形: 形状 188"/>
            <p:cNvSpPr/>
            <p:nvPr/>
          </p:nvSpPr>
          <p:spPr>
            <a:xfrm>
              <a:off x="8026" y="1217"/>
              <a:ext cx="3536" cy="383"/>
            </a:xfrm>
            <a:custGeom>
              <a:avLst/>
              <a:gdLst/>
              <a:ahLst/>
              <a:cxnLst>
                <a:cxn ang="0">
                  <a:pos x="3192" y="13"/>
                </a:cxn>
                <a:cxn ang="0">
                  <a:pos x="1845" y="13"/>
                </a:cxn>
                <a:cxn ang="0">
                  <a:pos x="1705" y="13"/>
                </a:cxn>
                <a:cxn ang="0">
                  <a:pos x="356" y="13"/>
                </a:cxn>
                <a:cxn ang="0">
                  <a:pos x="13" y="358"/>
                </a:cxn>
                <a:cxn ang="0">
                  <a:pos x="24" y="371"/>
                </a:cxn>
                <a:cxn ang="0">
                  <a:pos x="363" y="31"/>
                </a:cxn>
                <a:cxn ang="0">
                  <a:pos x="1705" y="31"/>
                </a:cxn>
                <a:cxn ang="0">
                  <a:pos x="1845" y="31"/>
                </a:cxn>
                <a:cxn ang="0">
                  <a:pos x="3185" y="31"/>
                </a:cxn>
                <a:cxn ang="0">
                  <a:pos x="3516" y="362"/>
                </a:cxn>
                <a:cxn ang="0">
                  <a:pos x="3529" y="351"/>
                </a:cxn>
              </a:cxnLst>
              <a:rect l="0" t="0" r="0" b="0"/>
              <a:pathLst>
                <a:path w="2245280" h="243045">
                  <a:moveTo>
                    <a:pt x="2027118" y="8680"/>
                  </a:moveTo>
                  <a:lnTo>
                    <a:pt x="1171828" y="8680"/>
                  </a:lnTo>
                  <a:lnTo>
                    <a:pt x="1082711" y="8680"/>
                  </a:lnTo>
                  <a:lnTo>
                    <a:pt x="226264" y="8680"/>
                  </a:lnTo>
                  <a:lnTo>
                    <a:pt x="8680" y="227421"/>
                  </a:lnTo>
                  <a:lnTo>
                    <a:pt x="15624" y="235523"/>
                  </a:lnTo>
                  <a:lnTo>
                    <a:pt x="230894" y="20254"/>
                  </a:lnTo>
                  <a:lnTo>
                    <a:pt x="1082711" y="20254"/>
                  </a:lnTo>
                  <a:lnTo>
                    <a:pt x="1171828" y="20254"/>
                  </a:lnTo>
                  <a:lnTo>
                    <a:pt x="2022488" y="20254"/>
                  </a:lnTo>
                  <a:lnTo>
                    <a:pt x="2233128" y="229736"/>
                  </a:lnTo>
                  <a:lnTo>
                    <a:pt x="2241230" y="222792"/>
                  </a:lnTo>
                  <a:close/>
                </a:path>
              </a:pathLst>
            </a:custGeom>
            <a:gradFill rotWithShape="1">
              <a:gsLst>
                <a:gs pos="0">
                  <a:srgbClr val="F7FAFD"/>
                </a:gs>
                <a:gs pos="100000">
                  <a:srgbClr val="AAECFB"/>
                </a:gs>
              </a:gsLst>
              <a:lin ang="5400000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6" name="图片 5" descr="微信图片_202406161606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6435" y="299085"/>
            <a:ext cx="3950970" cy="444500"/>
          </a:xfrm>
          <a:prstGeom prst="rect">
            <a:avLst/>
          </a:prstGeom>
        </p:spPr>
      </p:pic>
      <p:pic>
        <p:nvPicPr>
          <p:cNvPr id="7" name="图片 6" descr="微信图片_2024061616062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630" y="-20320"/>
            <a:ext cx="1082675" cy="913130"/>
          </a:xfrm>
          <a:prstGeom prst="rect">
            <a:avLst/>
          </a:prstGeom>
        </p:spPr>
      </p:pic>
      <p:pic>
        <p:nvPicPr>
          <p:cNvPr id="8" name="图片 7" descr="微信图片_2024061616064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98575" y="223520"/>
            <a:ext cx="1105535" cy="472440"/>
          </a:xfrm>
          <a:prstGeom prst="rect">
            <a:avLst/>
          </a:prstGeom>
        </p:spPr>
      </p:pic>
      <p:pic>
        <p:nvPicPr>
          <p:cNvPr id="9" name="图片 8" descr="庞门正道标题体 (18)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40065" y="-1820545"/>
            <a:ext cx="4385945" cy="4385945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2380" y="263525"/>
            <a:ext cx="1909445" cy="43243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微信图片_202406161606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6435" y="299085"/>
            <a:ext cx="3950970" cy="444500"/>
          </a:xfrm>
          <a:prstGeom prst="rect">
            <a:avLst/>
          </a:prstGeom>
        </p:spPr>
      </p:pic>
      <p:pic>
        <p:nvPicPr>
          <p:cNvPr id="7" name="图片 6" descr="微信图片_2024061616062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630" y="-20320"/>
            <a:ext cx="1082675" cy="913130"/>
          </a:xfrm>
          <a:prstGeom prst="rect">
            <a:avLst/>
          </a:prstGeom>
        </p:spPr>
      </p:pic>
      <p:pic>
        <p:nvPicPr>
          <p:cNvPr id="8" name="图片 7" descr="微信图片_2024061616064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98575" y="223520"/>
            <a:ext cx="1105535" cy="472440"/>
          </a:xfrm>
          <a:prstGeom prst="rect">
            <a:avLst/>
          </a:prstGeom>
        </p:spPr>
      </p:pic>
      <p:pic>
        <p:nvPicPr>
          <p:cNvPr id="9" name="图片 8" descr="庞门正道标题体 (18)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40065" y="-1820545"/>
            <a:ext cx="4385945" cy="4385945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2380" y="263525"/>
            <a:ext cx="1909445" cy="43243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-337185" y="808990"/>
            <a:ext cx="12862560" cy="5641340"/>
          </a:xfrm>
          <a:prstGeom prst="rect">
            <a:avLst/>
          </a:prstGeom>
          <a:solidFill>
            <a:schemeClr val="bg1"/>
          </a:solidFill>
          <a:ln>
            <a:solidFill>
              <a:srgbClr val="012F8D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  <a:softEdge rad="317500"/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847590" y="2399030"/>
            <a:ext cx="2446655" cy="2449194"/>
            <a:chOff x="10805" y="7403"/>
            <a:chExt cx="1037" cy="1038"/>
          </a:xfrm>
          <a:solidFill>
            <a:schemeClr val="bg1"/>
          </a:solidFill>
        </p:grpSpPr>
        <p:sp>
          <p:nvSpPr>
            <p:cNvPr id="58" name="任意多边形: 形状 57"/>
            <p:cNvSpPr/>
            <p:nvPr/>
          </p:nvSpPr>
          <p:spPr>
            <a:xfrm>
              <a:off x="10824" y="7420"/>
              <a:ext cx="988" cy="499"/>
            </a:xfrm>
            <a:custGeom>
              <a:avLst/>
              <a:gdLst>
                <a:gd name="connsiteX0" fmla="*/ 5702 w 752707"/>
                <a:gd name="connsiteY0" fmla="*/ 379015 h 380155"/>
                <a:gd name="connsiteX1" fmla="*/ 379015 w 752707"/>
                <a:gd name="connsiteY1" fmla="*/ 5702 h 380155"/>
                <a:gd name="connsiteX2" fmla="*/ 752327 w 752707"/>
                <a:gd name="connsiteY2" fmla="*/ 379015 h 380155"/>
                <a:gd name="connsiteX3" fmla="*/ 750807 w 752707"/>
                <a:gd name="connsiteY3" fmla="*/ 380535 h 380155"/>
                <a:gd name="connsiteX4" fmla="*/ 749286 w 752707"/>
                <a:gd name="connsiteY4" fmla="*/ 379015 h 380155"/>
                <a:gd name="connsiteX5" fmla="*/ 379775 w 752707"/>
                <a:gd name="connsiteY5" fmla="*/ 9504 h 380155"/>
                <a:gd name="connsiteX6" fmla="*/ 10264 w 752707"/>
                <a:gd name="connsiteY6" fmla="*/ 379015 h 380155"/>
                <a:gd name="connsiteX7" fmla="*/ 8743 w 752707"/>
                <a:gd name="connsiteY7" fmla="*/ 380535 h 380155"/>
                <a:gd name="connsiteX8" fmla="*/ 5702 w 752707"/>
                <a:gd name="connsiteY8" fmla="*/ 379015 h 380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52707" h="380155">
                  <a:moveTo>
                    <a:pt x="5702" y="379015"/>
                  </a:moveTo>
                  <a:cubicBezTo>
                    <a:pt x="5702" y="173731"/>
                    <a:pt x="172971" y="5702"/>
                    <a:pt x="379015" y="5702"/>
                  </a:cubicBezTo>
                  <a:cubicBezTo>
                    <a:pt x="584298" y="5702"/>
                    <a:pt x="752327" y="172971"/>
                    <a:pt x="752327" y="379015"/>
                  </a:cubicBezTo>
                  <a:cubicBezTo>
                    <a:pt x="752327" y="379775"/>
                    <a:pt x="751567" y="380535"/>
                    <a:pt x="750807" y="380535"/>
                  </a:cubicBezTo>
                  <a:cubicBezTo>
                    <a:pt x="750046" y="380535"/>
                    <a:pt x="749286" y="379775"/>
                    <a:pt x="749286" y="379015"/>
                  </a:cubicBezTo>
                  <a:cubicBezTo>
                    <a:pt x="749286" y="175251"/>
                    <a:pt x="583538" y="9504"/>
                    <a:pt x="379775" y="9504"/>
                  </a:cubicBezTo>
                  <a:cubicBezTo>
                    <a:pt x="176012" y="9504"/>
                    <a:pt x="10264" y="175251"/>
                    <a:pt x="10264" y="379015"/>
                  </a:cubicBezTo>
                  <a:cubicBezTo>
                    <a:pt x="10264" y="379775"/>
                    <a:pt x="9504" y="380535"/>
                    <a:pt x="8743" y="380535"/>
                  </a:cubicBezTo>
                  <a:cubicBezTo>
                    <a:pt x="6462" y="380535"/>
                    <a:pt x="5702" y="379775"/>
                    <a:pt x="5702" y="3790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fontAlgn="auto"/>
              <a:endParaRPr lang="zh-CN" altLang="en-US" strike="noStrike" noProof="1"/>
            </a:p>
          </p:txBody>
        </p:sp>
        <p:sp>
          <p:nvSpPr>
            <p:cNvPr id="59" name="任意多边形: 形状 58"/>
            <p:cNvSpPr/>
            <p:nvPr/>
          </p:nvSpPr>
          <p:spPr>
            <a:xfrm>
              <a:off x="11314" y="7403"/>
              <a:ext cx="529" cy="1038"/>
            </a:xfrm>
            <a:custGeom>
              <a:avLst/>
              <a:gdLst>
                <a:gd name="connsiteX0" fmla="*/ 5702 w 402964"/>
                <a:gd name="connsiteY0" fmla="*/ 784260 h 790722"/>
                <a:gd name="connsiteX1" fmla="*/ 7223 w 402964"/>
                <a:gd name="connsiteY1" fmla="*/ 782740 h 790722"/>
                <a:gd name="connsiteX2" fmla="*/ 394221 w 402964"/>
                <a:gd name="connsiteY2" fmla="*/ 395741 h 790722"/>
                <a:gd name="connsiteX3" fmla="*/ 7223 w 402964"/>
                <a:gd name="connsiteY3" fmla="*/ 8744 h 790722"/>
                <a:gd name="connsiteX4" fmla="*/ 5702 w 402964"/>
                <a:gd name="connsiteY4" fmla="*/ 7223 h 790722"/>
                <a:gd name="connsiteX5" fmla="*/ 7223 w 402964"/>
                <a:gd name="connsiteY5" fmla="*/ 5702 h 790722"/>
                <a:gd name="connsiteX6" fmla="*/ 398022 w 402964"/>
                <a:gd name="connsiteY6" fmla="*/ 396502 h 790722"/>
                <a:gd name="connsiteX7" fmla="*/ 7223 w 402964"/>
                <a:gd name="connsiteY7" fmla="*/ 787301 h 790722"/>
                <a:gd name="connsiteX8" fmla="*/ 5702 w 402964"/>
                <a:gd name="connsiteY8" fmla="*/ 784260 h 790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2964" h="790722">
                  <a:moveTo>
                    <a:pt x="5702" y="784260"/>
                  </a:moveTo>
                  <a:cubicBezTo>
                    <a:pt x="5702" y="783500"/>
                    <a:pt x="6462" y="782740"/>
                    <a:pt x="7223" y="782740"/>
                  </a:cubicBezTo>
                  <a:cubicBezTo>
                    <a:pt x="220870" y="782740"/>
                    <a:pt x="394221" y="609389"/>
                    <a:pt x="394221" y="395741"/>
                  </a:cubicBezTo>
                  <a:cubicBezTo>
                    <a:pt x="394221" y="182094"/>
                    <a:pt x="220870" y="8744"/>
                    <a:pt x="7223" y="8744"/>
                  </a:cubicBezTo>
                  <a:cubicBezTo>
                    <a:pt x="6462" y="8744"/>
                    <a:pt x="5702" y="7983"/>
                    <a:pt x="5702" y="7223"/>
                  </a:cubicBezTo>
                  <a:cubicBezTo>
                    <a:pt x="5702" y="6462"/>
                    <a:pt x="6462" y="5702"/>
                    <a:pt x="7223" y="5702"/>
                  </a:cubicBezTo>
                  <a:cubicBezTo>
                    <a:pt x="222391" y="5702"/>
                    <a:pt x="398022" y="180574"/>
                    <a:pt x="398022" y="396502"/>
                  </a:cubicBezTo>
                  <a:cubicBezTo>
                    <a:pt x="398022" y="611670"/>
                    <a:pt x="223151" y="787301"/>
                    <a:pt x="7223" y="787301"/>
                  </a:cubicBezTo>
                  <a:cubicBezTo>
                    <a:pt x="6462" y="786541"/>
                    <a:pt x="5702" y="785781"/>
                    <a:pt x="5702" y="78426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fontAlgn="auto"/>
              <a:endParaRPr lang="zh-CN" altLang="en-US" strike="noStrike" noProof="1"/>
            </a:p>
          </p:txBody>
        </p:sp>
        <p:sp>
          <p:nvSpPr>
            <p:cNvPr id="62" name="任意多边形: 形状 61"/>
            <p:cNvSpPr/>
            <p:nvPr/>
          </p:nvSpPr>
          <p:spPr>
            <a:xfrm>
              <a:off x="10805" y="7720"/>
              <a:ext cx="369" cy="679"/>
            </a:xfrm>
            <a:custGeom>
              <a:avLst/>
              <a:gdLst>
                <a:gd name="connsiteX0" fmla="*/ 5702 w 281314"/>
                <a:gd name="connsiteY0" fmla="*/ 151962 h 517011"/>
                <a:gd name="connsiteX1" fmla="*/ 30792 w 281314"/>
                <a:gd name="connsiteY1" fmla="*/ 15866 h 517011"/>
                <a:gd name="connsiteX2" fmla="*/ 51321 w 281314"/>
                <a:gd name="connsiteY2" fmla="*/ 6743 h 517011"/>
                <a:gd name="connsiteX3" fmla="*/ 60445 w 281314"/>
                <a:gd name="connsiteY3" fmla="*/ 27271 h 517011"/>
                <a:gd name="connsiteX4" fmla="*/ 70329 w 281314"/>
                <a:gd name="connsiteY4" fmla="*/ 300982 h 517011"/>
                <a:gd name="connsiteX5" fmla="*/ 270290 w 281314"/>
                <a:gd name="connsiteY5" fmla="*/ 487259 h 517011"/>
                <a:gd name="connsiteX6" fmla="*/ 279414 w 281314"/>
                <a:gd name="connsiteY6" fmla="*/ 507787 h 517011"/>
                <a:gd name="connsiteX7" fmla="*/ 258886 w 281314"/>
                <a:gd name="connsiteY7" fmla="*/ 516911 h 517011"/>
                <a:gd name="connsiteX8" fmla="*/ 40676 w 281314"/>
                <a:gd name="connsiteY8" fmla="*/ 313908 h 517011"/>
                <a:gd name="connsiteX9" fmla="*/ 5702 w 281314"/>
                <a:gd name="connsiteY9" fmla="*/ 151962 h 517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1314" h="517011">
                  <a:moveTo>
                    <a:pt x="5702" y="151962"/>
                  </a:moveTo>
                  <a:cubicBezTo>
                    <a:pt x="5702" y="106343"/>
                    <a:pt x="14066" y="59964"/>
                    <a:pt x="30792" y="15866"/>
                  </a:cubicBezTo>
                  <a:cubicBezTo>
                    <a:pt x="33834" y="7503"/>
                    <a:pt x="42958" y="3701"/>
                    <a:pt x="51321" y="6743"/>
                  </a:cubicBezTo>
                  <a:cubicBezTo>
                    <a:pt x="59684" y="9784"/>
                    <a:pt x="63486" y="18907"/>
                    <a:pt x="60445" y="27271"/>
                  </a:cubicBezTo>
                  <a:cubicBezTo>
                    <a:pt x="26991" y="116988"/>
                    <a:pt x="30792" y="213547"/>
                    <a:pt x="70329" y="300982"/>
                  </a:cubicBezTo>
                  <a:cubicBezTo>
                    <a:pt x="109865" y="387658"/>
                    <a:pt x="181334" y="453805"/>
                    <a:pt x="270290" y="487259"/>
                  </a:cubicBezTo>
                  <a:cubicBezTo>
                    <a:pt x="278654" y="490300"/>
                    <a:pt x="282456" y="499424"/>
                    <a:pt x="279414" y="507787"/>
                  </a:cubicBezTo>
                  <a:cubicBezTo>
                    <a:pt x="276373" y="516151"/>
                    <a:pt x="267249" y="519952"/>
                    <a:pt x="258886" y="516911"/>
                  </a:cubicBezTo>
                  <a:cubicBezTo>
                    <a:pt x="161566" y="480416"/>
                    <a:pt x="84014" y="408187"/>
                    <a:pt x="40676" y="313908"/>
                  </a:cubicBezTo>
                  <a:cubicBezTo>
                    <a:pt x="17867" y="261447"/>
                    <a:pt x="5702" y="206704"/>
                    <a:pt x="5702" y="15196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fontAlgn="auto"/>
              <a:endParaRPr lang="zh-CN" altLang="en-US" strike="noStrike" noProof="1"/>
            </a:p>
          </p:txBody>
        </p:sp>
      </p:grpSp>
      <p:sp>
        <p:nvSpPr>
          <p:cNvPr id="3" name="椭圆 2"/>
          <p:cNvSpPr/>
          <p:nvPr/>
        </p:nvSpPr>
        <p:spPr>
          <a:xfrm>
            <a:off x="5176838" y="2703513"/>
            <a:ext cx="1839913" cy="183991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20489" name="任意多边形: 形状 340"/>
          <p:cNvSpPr/>
          <p:nvPr/>
        </p:nvSpPr>
        <p:spPr>
          <a:xfrm flipV="1">
            <a:off x="6680200" y="2257425"/>
            <a:ext cx="1568450" cy="336550"/>
          </a:xfrm>
          <a:custGeom>
            <a:avLst/>
            <a:gdLst/>
            <a:ahLst/>
            <a:cxnLst>
              <a:cxn ang="0">
                <a:pos x="443653" y="23777"/>
              </a:cxn>
              <a:cxn ang="0">
                <a:pos x="442765" y="22315"/>
              </a:cxn>
              <a:cxn ang="0">
                <a:pos x="29547" y="22315"/>
              </a:cxn>
              <a:cxn ang="0">
                <a:pos x="16662" y="5487"/>
              </a:cxn>
              <a:cxn ang="0">
                <a:pos x="3332" y="27436"/>
              </a:cxn>
              <a:cxn ang="0">
                <a:pos x="16662" y="49384"/>
              </a:cxn>
              <a:cxn ang="0">
                <a:pos x="29547" y="32557"/>
              </a:cxn>
              <a:cxn ang="0">
                <a:pos x="440543" y="32557"/>
              </a:cxn>
              <a:cxn ang="0">
                <a:pos x="633822" y="335453"/>
              </a:cxn>
              <a:cxn ang="0">
                <a:pos x="634711" y="336915"/>
              </a:cxn>
              <a:cxn ang="0">
                <a:pos x="1506023" y="336915"/>
              </a:cxn>
              <a:cxn ang="0">
                <a:pos x="1548678" y="252047"/>
              </a:cxn>
              <a:cxn ang="0">
                <a:pos x="1553121" y="253509"/>
              </a:cxn>
              <a:cxn ang="0">
                <a:pos x="1566451" y="231561"/>
              </a:cxn>
              <a:cxn ang="0">
                <a:pos x="1553121" y="209612"/>
              </a:cxn>
              <a:cxn ang="0">
                <a:pos x="1539792" y="231561"/>
              </a:cxn>
              <a:cxn ang="0">
                <a:pos x="1543791" y="247656"/>
              </a:cxn>
              <a:cxn ang="0">
                <a:pos x="1503358" y="328136"/>
              </a:cxn>
              <a:cxn ang="0">
                <a:pos x="636933" y="328136"/>
              </a:cxn>
              <a:cxn ang="0">
                <a:pos x="443653" y="23777"/>
              </a:cxn>
            </a:cxnLst>
            <a:rect l="0" t="0" r="0" b="0"/>
            <a:pathLst>
              <a:path w="2189498" h="285317">
                <a:moveTo>
                  <a:pt x="619324" y="20158"/>
                </a:moveTo>
                <a:lnTo>
                  <a:pt x="618084" y="18918"/>
                </a:lnTo>
                <a:lnTo>
                  <a:pt x="41247" y="18918"/>
                </a:lnTo>
                <a:cubicBezTo>
                  <a:pt x="39386" y="10854"/>
                  <a:pt x="31943" y="4652"/>
                  <a:pt x="23260" y="4652"/>
                </a:cubicBezTo>
                <a:cubicBezTo>
                  <a:pt x="13335" y="4652"/>
                  <a:pt x="4652" y="12715"/>
                  <a:pt x="4652" y="23260"/>
                </a:cubicBezTo>
                <a:cubicBezTo>
                  <a:pt x="4652" y="33184"/>
                  <a:pt x="12715" y="41867"/>
                  <a:pt x="23260" y="41867"/>
                </a:cubicBezTo>
                <a:cubicBezTo>
                  <a:pt x="31943" y="41867"/>
                  <a:pt x="39386" y="35665"/>
                  <a:pt x="41247" y="27601"/>
                </a:cubicBezTo>
                <a:lnTo>
                  <a:pt x="614983" y="27601"/>
                </a:lnTo>
                <a:lnTo>
                  <a:pt x="884793" y="284387"/>
                </a:lnTo>
                <a:lnTo>
                  <a:pt x="886034" y="285627"/>
                </a:lnTo>
                <a:lnTo>
                  <a:pt x="2102353" y="285627"/>
                </a:lnTo>
                <a:lnTo>
                  <a:pt x="2161898" y="213678"/>
                </a:lnTo>
                <a:cubicBezTo>
                  <a:pt x="2163759" y="214298"/>
                  <a:pt x="2165619" y="214918"/>
                  <a:pt x="2168100" y="214918"/>
                </a:cubicBezTo>
                <a:cubicBezTo>
                  <a:pt x="2178024" y="214918"/>
                  <a:pt x="2186708" y="206855"/>
                  <a:pt x="2186708" y="196311"/>
                </a:cubicBezTo>
                <a:cubicBezTo>
                  <a:pt x="2186708" y="186387"/>
                  <a:pt x="2178645" y="177703"/>
                  <a:pt x="2168100" y="177703"/>
                </a:cubicBezTo>
                <a:cubicBezTo>
                  <a:pt x="2158176" y="177703"/>
                  <a:pt x="2149493" y="185766"/>
                  <a:pt x="2149493" y="196311"/>
                </a:cubicBezTo>
                <a:cubicBezTo>
                  <a:pt x="2149493" y="201273"/>
                  <a:pt x="2151353" y="206235"/>
                  <a:pt x="2155075" y="209956"/>
                </a:cubicBezTo>
                <a:lnTo>
                  <a:pt x="2098632" y="278184"/>
                </a:lnTo>
                <a:lnTo>
                  <a:pt x="889135" y="278184"/>
                </a:lnTo>
                <a:lnTo>
                  <a:pt x="619324" y="20158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90" name="任意多边形: 形状 340"/>
          <p:cNvSpPr/>
          <p:nvPr/>
        </p:nvSpPr>
        <p:spPr>
          <a:xfrm>
            <a:off x="7223125" y="3146425"/>
            <a:ext cx="1568450" cy="336550"/>
          </a:xfrm>
          <a:custGeom>
            <a:avLst/>
            <a:gdLst/>
            <a:ahLst/>
            <a:cxnLst>
              <a:cxn ang="0">
                <a:pos x="443653" y="23777"/>
              </a:cxn>
              <a:cxn ang="0">
                <a:pos x="442765" y="22315"/>
              </a:cxn>
              <a:cxn ang="0">
                <a:pos x="29547" y="22315"/>
              </a:cxn>
              <a:cxn ang="0">
                <a:pos x="16662" y="5487"/>
              </a:cxn>
              <a:cxn ang="0">
                <a:pos x="3332" y="27436"/>
              </a:cxn>
              <a:cxn ang="0">
                <a:pos x="16662" y="49384"/>
              </a:cxn>
              <a:cxn ang="0">
                <a:pos x="29547" y="32557"/>
              </a:cxn>
              <a:cxn ang="0">
                <a:pos x="440543" y="32557"/>
              </a:cxn>
              <a:cxn ang="0">
                <a:pos x="633822" y="335453"/>
              </a:cxn>
              <a:cxn ang="0">
                <a:pos x="634711" y="336915"/>
              </a:cxn>
              <a:cxn ang="0">
                <a:pos x="1506023" y="336915"/>
              </a:cxn>
              <a:cxn ang="0">
                <a:pos x="1548678" y="252047"/>
              </a:cxn>
              <a:cxn ang="0">
                <a:pos x="1553121" y="253509"/>
              </a:cxn>
              <a:cxn ang="0">
                <a:pos x="1566451" y="231561"/>
              </a:cxn>
              <a:cxn ang="0">
                <a:pos x="1553121" y="209612"/>
              </a:cxn>
              <a:cxn ang="0">
                <a:pos x="1539792" y="231561"/>
              </a:cxn>
              <a:cxn ang="0">
                <a:pos x="1543791" y="247656"/>
              </a:cxn>
              <a:cxn ang="0">
                <a:pos x="1503358" y="328136"/>
              </a:cxn>
              <a:cxn ang="0">
                <a:pos x="636933" y="328136"/>
              </a:cxn>
              <a:cxn ang="0">
                <a:pos x="443653" y="23777"/>
              </a:cxn>
            </a:cxnLst>
            <a:rect l="0" t="0" r="0" b="0"/>
            <a:pathLst>
              <a:path w="2189498" h="285317">
                <a:moveTo>
                  <a:pt x="619324" y="20158"/>
                </a:moveTo>
                <a:lnTo>
                  <a:pt x="618084" y="18918"/>
                </a:lnTo>
                <a:lnTo>
                  <a:pt x="41247" y="18918"/>
                </a:lnTo>
                <a:cubicBezTo>
                  <a:pt x="39386" y="10854"/>
                  <a:pt x="31943" y="4652"/>
                  <a:pt x="23260" y="4652"/>
                </a:cubicBezTo>
                <a:cubicBezTo>
                  <a:pt x="13335" y="4652"/>
                  <a:pt x="4652" y="12715"/>
                  <a:pt x="4652" y="23260"/>
                </a:cubicBezTo>
                <a:cubicBezTo>
                  <a:pt x="4652" y="33184"/>
                  <a:pt x="12715" y="41867"/>
                  <a:pt x="23260" y="41867"/>
                </a:cubicBezTo>
                <a:cubicBezTo>
                  <a:pt x="31943" y="41867"/>
                  <a:pt x="39386" y="35665"/>
                  <a:pt x="41247" y="27601"/>
                </a:cubicBezTo>
                <a:lnTo>
                  <a:pt x="614983" y="27601"/>
                </a:lnTo>
                <a:lnTo>
                  <a:pt x="884793" y="284387"/>
                </a:lnTo>
                <a:lnTo>
                  <a:pt x="886034" y="285627"/>
                </a:lnTo>
                <a:lnTo>
                  <a:pt x="2102353" y="285627"/>
                </a:lnTo>
                <a:lnTo>
                  <a:pt x="2161898" y="213678"/>
                </a:lnTo>
                <a:cubicBezTo>
                  <a:pt x="2163759" y="214298"/>
                  <a:pt x="2165619" y="214918"/>
                  <a:pt x="2168100" y="214918"/>
                </a:cubicBezTo>
                <a:cubicBezTo>
                  <a:pt x="2178024" y="214918"/>
                  <a:pt x="2186708" y="206855"/>
                  <a:pt x="2186708" y="196311"/>
                </a:cubicBezTo>
                <a:cubicBezTo>
                  <a:pt x="2186708" y="186387"/>
                  <a:pt x="2178645" y="177703"/>
                  <a:pt x="2168100" y="177703"/>
                </a:cubicBezTo>
                <a:cubicBezTo>
                  <a:pt x="2158176" y="177703"/>
                  <a:pt x="2149493" y="185766"/>
                  <a:pt x="2149493" y="196311"/>
                </a:cubicBezTo>
                <a:cubicBezTo>
                  <a:pt x="2149493" y="201273"/>
                  <a:pt x="2151353" y="206235"/>
                  <a:pt x="2155075" y="209956"/>
                </a:cubicBezTo>
                <a:lnTo>
                  <a:pt x="2098632" y="278184"/>
                </a:lnTo>
                <a:lnTo>
                  <a:pt x="889135" y="278184"/>
                </a:lnTo>
                <a:lnTo>
                  <a:pt x="619324" y="20158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91" name="任意多边形: 形状 340"/>
          <p:cNvSpPr/>
          <p:nvPr/>
        </p:nvSpPr>
        <p:spPr>
          <a:xfrm flipH="1">
            <a:off x="7016750" y="4206875"/>
            <a:ext cx="1568450" cy="336550"/>
          </a:xfrm>
          <a:custGeom>
            <a:avLst/>
            <a:gdLst/>
            <a:ahLst/>
            <a:cxnLst>
              <a:cxn ang="0">
                <a:pos x="443653" y="23777"/>
              </a:cxn>
              <a:cxn ang="0">
                <a:pos x="442765" y="22315"/>
              </a:cxn>
              <a:cxn ang="0">
                <a:pos x="29547" y="22315"/>
              </a:cxn>
              <a:cxn ang="0">
                <a:pos x="16662" y="5487"/>
              </a:cxn>
              <a:cxn ang="0">
                <a:pos x="3332" y="27436"/>
              </a:cxn>
              <a:cxn ang="0">
                <a:pos x="16662" y="49384"/>
              </a:cxn>
              <a:cxn ang="0">
                <a:pos x="29547" y="32557"/>
              </a:cxn>
              <a:cxn ang="0">
                <a:pos x="440543" y="32557"/>
              </a:cxn>
              <a:cxn ang="0">
                <a:pos x="633822" y="335453"/>
              </a:cxn>
              <a:cxn ang="0">
                <a:pos x="634711" y="336915"/>
              </a:cxn>
              <a:cxn ang="0">
                <a:pos x="1506023" y="336915"/>
              </a:cxn>
              <a:cxn ang="0">
                <a:pos x="1548678" y="252047"/>
              </a:cxn>
              <a:cxn ang="0">
                <a:pos x="1553121" y="253509"/>
              </a:cxn>
              <a:cxn ang="0">
                <a:pos x="1566451" y="231561"/>
              </a:cxn>
              <a:cxn ang="0">
                <a:pos x="1553121" y="209612"/>
              </a:cxn>
              <a:cxn ang="0">
                <a:pos x="1539792" y="231561"/>
              </a:cxn>
              <a:cxn ang="0">
                <a:pos x="1543791" y="247656"/>
              </a:cxn>
              <a:cxn ang="0">
                <a:pos x="1503358" y="328136"/>
              </a:cxn>
              <a:cxn ang="0">
                <a:pos x="636933" y="328136"/>
              </a:cxn>
              <a:cxn ang="0">
                <a:pos x="443653" y="23777"/>
              </a:cxn>
            </a:cxnLst>
            <a:rect l="0" t="0" r="0" b="0"/>
            <a:pathLst>
              <a:path w="2189498" h="285317">
                <a:moveTo>
                  <a:pt x="619324" y="20158"/>
                </a:moveTo>
                <a:lnTo>
                  <a:pt x="618084" y="18918"/>
                </a:lnTo>
                <a:lnTo>
                  <a:pt x="41247" y="18918"/>
                </a:lnTo>
                <a:cubicBezTo>
                  <a:pt x="39386" y="10854"/>
                  <a:pt x="31943" y="4652"/>
                  <a:pt x="23260" y="4652"/>
                </a:cubicBezTo>
                <a:cubicBezTo>
                  <a:pt x="13335" y="4652"/>
                  <a:pt x="4652" y="12715"/>
                  <a:pt x="4652" y="23260"/>
                </a:cubicBezTo>
                <a:cubicBezTo>
                  <a:pt x="4652" y="33184"/>
                  <a:pt x="12715" y="41867"/>
                  <a:pt x="23260" y="41867"/>
                </a:cubicBezTo>
                <a:cubicBezTo>
                  <a:pt x="31943" y="41867"/>
                  <a:pt x="39386" y="35665"/>
                  <a:pt x="41247" y="27601"/>
                </a:cubicBezTo>
                <a:lnTo>
                  <a:pt x="614983" y="27601"/>
                </a:lnTo>
                <a:lnTo>
                  <a:pt x="884793" y="284387"/>
                </a:lnTo>
                <a:lnTo>
                  <a:pt x="886034" y="285627"/>
                </a:lnTo>
                <a:lnTo>
                  <a:pt x="2102353" y="285627"/>
                </a:lnTo>
                <a:lnTo>
                  <a:pt x="2161898" y="213678"/>
                </a:lnTo>
                <a:cubicBezTo>
                  <a:pt x="2163759" y="214298"/>
                  <a:pt x="2165619" y="214918"/>
                  <a:pt x="2168100" y="214918"/>
                </a:cubicBezTo>
                <a:cubicBezTo>
                  <a:pt x="2178024" y="214918"/>
                  <a:pt x="2186708" y="206855"/>
                  <a:pt x="2186708" y="196311"/>
                </a:cubicBezTo>
                <a:cubicBezTo>
                  <a:pt x="2186708" y="186387"/>
                  <a:pt x="2178645" y="177703"/>
                  <a:pt x="2168100" y="177703"/>
                </a:cubicBezTo>
                <a:cubicBezTo>
                  <a:pt x="2158176" y="177703"/>
                  <a:pt x="2149493" y="185766"/>
                  <a:pt x="2149493" y="196311"/>
                </a:cubicBezTo>
                <a:cubicBezTo>
                  <a:pt x="2149493" y="201273"/>
                  <a:pt x="2151353" y="206235"/>
                  <a:pt x="2155075" y="209956"/>
                </a:cubicBezTo>
                <a:lnTo>
                  <a:pt x="2098632" y="278184"/>
                </a:lnTo>
                <a:lnTo>
                  <a:pt x="889135" y="278184"/>
                </a:lnTo>
                <a:lnTo>
                  <a:pt x="619324" y="20158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92" name="任意多边形: 形状 340"/>
          <p:cNvSpPr/>
          <p:nvPr/>
        </p:nvSpPr>
        <p:spPr>
          <a:xfrm flipV="1">
            <a:off x="4149725" y="2398713"/>
            <a:ext cx="1568450" cy="336550"/>
          </a:xfrm>
          <a:custGeom>
            <a:avLst/>
            <a:gdLst/>
            <a:ahLst/>
            <a:cxnLst>
              <a:cxn ang="0">
                <a:pos x="443653" y="23777"/>
              </a:cxn>
              <a:cxn ang="0">
                <a:pos x="442765" y="22315"/>
              </a:cxn>
              <a:cxn ang="0">
                <a:pos x="29547" y="22315"/>
              </a:cxn>
              <a:cxn ang="0">
                <a:pos x="16662" y="5487"/>
              </a:cxn>
              <a:cxn ang="0">
                <a:pos x="3332" y="27436"/>
              </a:cxn>
              <a:cxn ang="0">
                <a:pos x="16662" y="49384"/>
              </a:cxn>
              <a:cxn ang="0">
                <a:pos x="29547" y="32557"/>
              </a:cxn>
              <a:cxn ang="0">
                <a:pos x="440543" y="32557"/>
              </a:cxn>
              <a:cxn ang="0">
                <a:pos x="633822" y="335453"/>
              </a:cxn>
              <a:cxn ang="0">
                <a:pos x="634711" y="336915"/>
              </a:cxn>
              <a:cxn ang="0">
                <a:pos x="1506023" y="336915"/>
              </a:cxn>
              <a:cxn ang="0">
                <a:pos x="1548678" y="252047"/>
              </a:cxn>
              <a:cxn ang="0">
                <a:pos x="1553121" y="253509"/>
              </a:cxn>
              <a:cxn ang="0">
                <a:pos x="1566451" y="231561"/>
              </a:cxn>
              <a:cxn ang="0">
                <a:pos x="1553121" y="209612"/>
              </a:cxn>
              <a:cxn ang="0">
                <a:pos x="1539792" y="231561"/>
              </a:cxn>
              <a:cxn ang="0">
                <a:pos x="1543791" y="247656"/>
              </a:cxn>
              <a:cxn ang="0">
                <a:pos x="1503358" y="328136"/>
              </a:cxn>
              <a:cxn ang="0">
                <a:pos x="636933" y="328136"/>
              </a:cxn>
              <a:cxn ang="0">
                <a:pos x="443653" y="23777"/>
              </a:cxn>
            </a:cxnLst>
            <a:rect l="0" t="0" r="0" b="0"/>
            <a:pathLst>
              <a:path w="2189498" h="285317">
                <a:moveTo>
                  <a:pt x="619324" y="20158"/>
                </a:moveTo>
                <a:lnTo>
                  <a:pt x="618084" y="18918"/>
                </a:lnTo>
                <a:lnTo>
                  <a:pt x="41247" y="18918"/>
                </a:lnTo>
                <a:cubicBezTo>
                  <a:pt x="39386" y="10854"/>
                  <a:pt x="31943" y="4652"/>
                  <a:pt x="23260" y="4652"/>
                </a:cubicBezTo>
                <a:cubicBezTo>
                  <a:pt x="13335" y="4652"/>
                  <a:pt x="4652" y="12715"/>
                  <a:pt x="4652" y="23260"/>
                </a:cubicBezTo>
                <a:cubicBezTo>
                  <a:pt x="4652" y="33184"/>
                  <a:pt x="12715" y="41867"/>
                  <a:pt x="23260" y="41867"/>
                </a:cubicBezTo>
                <a:cubicBezTo>
                  <a:pt x="31943" y="41867"/>
                  <a:pt x="39386" y="35665"/>
                  <a:pt x="41247" y="27601"/>
                </a:cubicBezTo>
                <a:lnTo>
                  <a:pt x="614983" y="27601"/>
                </a:lnTo>
                <a:lnTo>
                  <a:pt x="884793" y="284387"/>
                </a:lnTo>
                <a:lnTo>
                  <a:pt x="886034" y="285627"/>
                </a:lnTo>
                <a:lnTo>
                  <a:pt x="2102353" y="285627"/>
                </a:lnTo>
                <a:lnTo>
                  <a:pt x="2161898" y="213678"/>
                </a:lnTo>
                <a:cubicBezTo>
                  <a:pt x="2163759" y="214298"/>
                  <a:pt x="2165619" y="214918"/>
                  <a:pt x="2168100" y="214918"/>
                </a:cubicBezTo>
                <a:cubicBezTo>
                  <a:pt x="2178024" y="214918"/>
                  <a:pt x="2186708" y="206855"/>
                  <a:pt x="2186708" y="196311"/>
                </a:cubicBezTo>
                <a:cubicBezTo>
                  <a:pt x="2186708" y="186387"/>
                  <a:pt x="2178645" y="177703"/>
                  <a:pt x="2168100" y="177703"/>
                </a:cubicBezTo>
                <a:cubicBezTo>
                  <a:pt x="2158176" y="177703"/>
                  <a:pt x="2149493" y="185766"/>
                  <a:pt x="2149493" y="196311"/>
                </a:cubicBezTo>
                <a:cubicBezTo>
                  <a:pt x="2149493" y="201273"/>
                  <a:pt x="2151353" y="206235"/>
                  <a:pt x="2155075" y="209956"/>
                </a:cubicBezTo>
                <a:lnTo>
                  <a:pt x="2098632" y="278184"/>
                </a:lnTo>
                <a:lnTo>
                  <a:pt x="889135" y="278184"/>
                </a:lnTo>
                <a:lnTo>
                  <a:pt x="619324" y="20158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93" name="任意多边形: 形状 340"/>
          <p:cNvSpPr/>
          <p:nvPr/>
        </p:nvSpPr>
        <p:spPr>
          <a:xfrm>
            <a:off x="3436938" y="3616325"/>
            <a:ext cx="1568450" cy="336550"/>
          </a:xfrm>
          <a:custGeom>
            <a:avLst/>
            <a:gdLst/>
            <a:ahLst/>
            <a:cxnLst>
              <a:cxn ang="0">
                <a:pos x="443653" y="23777"/>
              </a:cxn>
              <a:cxn ang="0">
                <a:pos x="442765" y="22315"/>
              </a:cxn>
              <a:cxn ang="0">
                <a:pos x="29547" y="22315"/>
              </a:cxn>
              <a:cxn ang="0">
                <a:pos x="16662" y="5487"/>
              </a:cxn>
              <a:cxn ang="0">
                <a:pos x="3332" y="27436"/>
              </a:cxn>
              <a:cxn ang="0">
                <a:pos x="16662" y="49384"/>
              </a:cxn>
              <a:cxn ang="0">
                <a:pos x="29547" y="32557"/>
              </a:cxn>
              <a:cxn ang="0">
                <a:pos x="440543" y="32557"/>
              </a:cxn>
              <a:cxn ang="0">
                <a:pos x="633822" y="335453"/>
              </a:cxn>
              <a:cxn ang="0">
                <a:pos x="634711" y="336915"/>
              </a:cxn>
              <a:cxn ang="0">
                <a:pos x="1506023" y="336915"/>
              </a:cxn>
              <a:cxn ang="0">
                <a:pos x="1548678" y="252047"/>
              </a:cxn>
              <a:cxn ang="0">
                <a:pos x="1553121" y="253509"/>
              </a:cxn>
              <a:cxn ang="0">
                <a:pos x="1566451" y="231561"/>
              </a:cxn>
              <a:cxn ang="0">
                <a:pos x="1553121" y="209612"/>
              </a:cxn>
              <a:cxn ang="0">
                <a:pos x="1539792" y="231561"/>
              </a:cxn>
              <a:cxn ang="0">
                <a:pos x="1543791" y="247656"/>
              </a:cxn>
              <a:cxn ang="0">
                <a:pos x="1503358" y="328136"/>
              </a:cxn>
              <a:cxn ang="0">
                <a:pos x="636933" y="328136"/>
              </a:cxn>
              <a:cxn ang="0">
                <a:pos x="443653" y="23777"/>
              </a:cxn>
            </a:cxnLst>
            <a:rect l="0" t="0" r="0" b="0"/>
            <a:pathLst>
              <a:path w="2189498" h="285317">
                <a:moveTo>
                  <a:pt x="619324" y="20158"/>
                </a:moveTo>
                <a:lnTo>
                  <a:pt x="618084" y="18918"/>
                </a:lnTo>
                <a:lnTo>
                  <a:pt x="41247" y="18918"/>
                </a:lnTo>
                <a:cubicBezTo>
                  <a:pt x="39386" y="10854"/>
                  <a:pt x="31943" y="4652"/>
                  <a:pt x="23260" y="4652"/>
                </a:cubicBezTo>
                <a:cubicBezTo>
                  <a:pt x="13335" y="4652"/>
                  <a:pt x="4652" y="12715"/>
                  <a:pt x="4652" y="23260"/>
                </a:cubicBezTo>
                <a:cubicBezTo>
                  <a:pt x="4652" y="33184"/>
                  <a:pt x="12715" y="41867"/>
                  <a:pt x="23260" y="41867"/>
                </a:cubicBezTo>
                <a:cubicBezTo>
                  <a:pt x="31943" y="41867"/>
                  <a:pt x="39386" y="35665"/>
                  <a:pt x="41247" y="27601"/>
                </a:cubicBezTo>
                <a:lnTo>
                  <a:pt x="614983" y="27601"/>
                </a:lnTo>
                <a:lnTo>
                  <a:pt x="884793" y="284387"/>
                </a:lnTo>
                <a:lnTo>
                  <a:pt x="886034" y="285627"/>
                </a:lnTo>
                <a:lnTo>
                  <a:pt x="2102353" y="285627"/>
                </a:lnTo>
                <a:lnTo>
                  <a:pt x="2161898" y="213678"/>
                </a:lnTo>
                <a:cubicBezTo>
                  <a:pt x="2163759" y="214298"/>
                  <a:pt x="2165619" y="214918"/>
                  <a:pt x="2168100" y="214918"/>
                </a:cubicBezTo>
                <a:cubicBezTo>
                  <a:pt x="2178024" y="214918"/>
                  <a:pt x="2186708" y="206855"/>
                  <a:pt x="2186708" y="196311"/>
                </a:cubicBezTo>
                <a:cubicBezTo>
                  <a:pt x="2186708" y="186387"/>
                  <a:pt x="2178645" y="177703"/>
                  <a:pt x="2168100" y="177703"/>
                </a:cubicBezTo>
                <a:cubicBezTo>
                  <a:pt x="2158176" y="177703"/>
                  <a:pt x="2149493" y="185766"/>
                  <a:pt x="2149493" y="196311"/>
                </a:cubicBezTo>
                <a:cubicBezTo>
                  <a:pt x="2149493" y="201273"/>
                  <a:pt x="2151353" y="206235"/>
                  <a:pt x="2155075" y="209956"/>
                </a:cubicBezTo>
                <a:lnTo>
                  <a:pt x="2098632" y="278184"/>
                </a:lnTo>
                <a:lnTo>
                  <a:pt x="889135" y="278184"/>
                </a:lnTo>
                <a:lnTo>
                  <a:pt x="619324" y="20158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94" name="任意多边形: 形状 340"/>
          <p:cNvSpPr/>
          <p:nvPr/>
        </p:nvSpPr>
        <p:spPr>
          <a:xfrm flipH="1">
            <a:off x="3722688" y="4543425"/>
            <a:ext cx="1568450" cy="336550"/>
          </a:xfrm>
          <a:custGeom>
            <a:avLst/>
            <a:gdLst/>
            <a:ahLst/>
            <a:cxnLst>
              <a:cxn ang="0">
                <a:pos x="443653" y="23777"/>
              </a:cxn>
              <a:cxn ang="0">
                <a:pos x="442765" y="22315"/>
              </a:cxn>
              <a:cxn ang="0">
                <a:pos x="29547" y="22315"/>
              </a:cxn>
              <a:cxn ang="0">
                <a:pos x="16662" y="5487"/>
              </a:cxn>
              <a:cxn ang="0">
                <a:pos x="3332" y="27436"/>
              </a:cxn>
              <a:cxn ang="0">
                <a:pos x="16662" y="49384"/>
              </a:cxn>
              <a:cxn ang="0">
                <a:pos x="29547" y="32557"/>
              </a:cxn>
              <a:cxn ang="0">
                <a:pos x="440543" y="32557"/>
              </a:cxn>
              <a:cxn ang="0">
                <a:pos x="633822" y="335453"/>
              </a:cxn>
              <a:cxn ang="0">
                <a:pos x="634711" y="336915"/>
              </a:cxn>
              <a:cxn ang="0">
                <a:pos x="1506023" y="336915"/>
              </a:cxn>
              <a:cxn ang="0">
                <a:pos x="1548678" y="252047"/>
              </a:cxn>
              <a:cxn ang="0">
                <a:pos x="1553121" y="253509"/>
              </a:cxn>
              <a:cxn ang="0">
                <a:pos x="1566451" y="231561"/>
              </a:cxn>
              <a:cxn ang="0">
                <a:pos x="1553121" y="209612"/>
              </a:cxn>
              <a:cxn ang="0">
                <a:pos x="1539792" y="231561"/>
              </a:cxn>
              <a:cxn ang="0">
                <a:pos x="1543791" y="247656"/>
              </a:cxn>
              <a:cxn ang="0">
                <a:pos x="1503358" y="328136"/>
              </a:cxn>
              <a:cxn ang="0">
                <a:pos x="636933" y="328136"/>
              </a:cxn>
              <a:cxn ang="0">
                <a:pos x="443653" y="23777"/>
              </a:cxn>
            </a:cxnLst>
            <a:rect l="0" t="0" r="0" b="0"/>
            <a:pathLst>
              <a:path w="2189498" h="285317">
                <a:moveTo>
                  <a:pt x="619324" y="20158"/>
                </a:moveTo>
                <a:lnTo>
                  <a:pt x="618084" y="18918"/>
                </a:lnTo>
                <a:lnTo>
                  <a:pt x="41247" y="18918"/>
                </a:lnTo>
                <a:cubicBezTo>
                  <a:pt x="39386" y="10854"/>
                  <a:pt x="31943" y="4652"/>
                  <a:pt x="23260" y="4652"/>
                </a:cubicBezTo>
                <a:cubicBezTo>
                  <a:pt x="13335" y="4652"/>
                  <a:pt x="4652" y="12715"/>
                  <a:pt x="4652" y="23260"/>
                </a:cubicBezTo>
                <a:cubicBezTo>
                  <a:pt x="4652" y="33184"/>
                  <a:pt x="12715" y="41867"/>
                  <a:pt x="23260" y="41867"/>
                </a:cubicBezTo>
                <a:cubicBezTo>
                  <a:pt x="31943" y="41867"/>
                  <a:pt x="39386" y="35665"/>
                  <a:pt x="41247" y="27601"/>
                </a:cubicBezTo>
                <a:lnTo>
                  <a:pt x="614983" y="27601"/>
                </a:lnTo>
                <a:lnTo>
                  <a:pt x="884793" y="284387"/>
                </a:lnTo>
                <a:lnTo>
                  <a:pt x="886034" y="285627"/>
                </a:lnTo>
                <a:lnTo>
                  <a:pt x="2102353" y="285627"/>
                </a:lnTo>
                <a:lnTo>
                  <a:pt x="2161898" y="213678"/>
                </a:lnTo>
                <a:cubicBezTo>
                  <a:pt x="2163759" y="214298"/>
                  <a:pt x="2165619" y="214918"/>
                  <a:pt x="2168100" y="214918"/>
                </a:cubicBezTo>
                <a:cubicBezTo>
                  <a:pt x="2178024" y="214918"/>
                  <a:pt x="2186708" y="206855"/>
                  <a:pt x="2186708" y="196311"/>
                </a:cubicBezTo>
                <a:cubicBezTo>
                  <a:pt x="2186708" y="186387"/>
                  <a:pt x="2178645" y="177703"/>
                  <a:pt x="2168100" y="177703"/>
                </a:cubicBezTo>
                <a:cubicBezTo>
                  <a:pt x="2158176" y="177703"/>
                  <a:pt x="2149493" y="185766"/>
                  <a:pt x="2149493" y="196311"/>
                </a:cubicBezTo>
                <a:cubicBezTo>
                  <a:pt x="2149493" y="201273"/>
                  <a:pt x="2151353" y="206235"/>
                  <a:pt x="2155075" y="209956"/>
                </a:cubicBezTo>
                <a:lnTo>
                  <a:pt x="2098632" y="278184"/>
                </a:lnTo>
                <a:lnTo>
                  <a:pt x="889135" y="278184"/>
                </a:lnTo>
                <a:lnTo>
                  <a:pt x="619324" y="20158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5480050" y="3455988"/>
            <a:ext cx="1231900" cy="33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/>
            <a:r>
              <a:rPr lang="en-US" altLang="zh-CN" sz="1600" noProof="0" dirty="0">
                <a:solidFill>
                  <a:srgbClr val="012F8D"/>
                </a:solidFill>
                <a:latin typeface="+mn-lt"/>
                <a:ea typeface="方正舒体" panose="02010601030101010101" pitchFamily="2" charset="-122"/>
                <a:cs typeface="+mn-cs"/>
                <a:sym typeface="+mn-ea"/>
              </a:rPr>
              <a:t>KEYWORD</a:t>
            </a:r>
            <a:endParaRPr lang="en-US" altLang="zh-CN" sz="1600" noProof="0" dirty="0">
              <a:solidFill>
                <a:srgbClr val="012F8D"/>
              </a:solidFill>
              <a:latin typeface="微软雅黑" panose="020B0503020204020204" charset="-122"/>
              <a:ea typeface="方正舒体" panose="02010601030101010101" pitchFamily="2" charset="-122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507413" y="2247900"/>
            <a:ext cx="2500313" cy="552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l" fontAlgn="auto">
              <a:lnSpc>
                <a:spcPct val="200000"/>
              </a:lnSpc>
            </a:pPr>
            <a:r>
              <a:rPr lang="zh-CN" altLang="en-US" sz="5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Click here to enter your text</a:t>
            </a:r>
            <a:r>
              <a:rPr lang="en-US" altLang="zh-CN" sz="5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.</a:t>
            </a:r>
            <a:r>
              <a:rPr lang="zh-CN" altLang="en-US" sz="5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Click here to enter your text</a:t>
            </a:r>
            <a:r>
              <a:rPr lang="en-US" altLang="zh-CN" sz="5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.</a:t>
            </a:r>
            <a:r>
              <a:rPr lang="zh-CN" altLang="en-US" sz="5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Click here to enter your text</a:t>
            </a:r>
            <a:r>
              <a:rPr lang="en-US" altLang="zh-CN" sz="5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.</a:t>
            </a:r>
            <a:r>
              <a:rPr lang="zh-CN" altLang="en-US" sz="5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Click here to enter your text</a:t>
            </a:r>
            <a:r>
              <a:rPr lang="en-US" altLang="zh-CN" sz="5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.</a:t>
            </a:r>
            <a:r>
              <a:rPr lang="zh-CN" altLang="en-US" sz="5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Click here to enter your text</a:t>
            </a:r>
            <a:r>
              <a:rPr lang="en-US" altLang="zh-CN" sz="5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..</a:t>
            </a:r>
            <a:r>
              <a:rPr lang="zh-CN" altLang="en-US" sz="5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Click here to enter your text</a:t>
            </a:r>
            <a:r>
              <a:rPr lang="en-US" altLang="zh-CN" sz="5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.</a:t>
            </a:r>
            <a:r>
              <a:rPr lang="zh-CN" altLang="en-US" sz="5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Click here to enter your text</a:t>
            </a:r>
            <a:r>
              <a:rPr lang="en-US" altLang="zh-CN" sz="5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.</a:t>
            </a:r>
            <a:r>
              <a:rPr lang="zh-CN" altLang="en-US" sz="5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Click here to enter your text</a:t>
            </a:r>
            <a:r>
              <a:rPr lang="en-US" altLang="zh-CN" sz="5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.</a:t>
            </a:r>
            <a:endParaRPr lang="en-US" altLang="zh-CN" sz="500" strike="noStrike" kern="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507413" y="1985963"/>
            <a:ext cx="969963" cy="2746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/>
            <a:r>
              <a:rPr lang="en-US" altLang="zh-CN" sz="1200" noProof="0" dirty="0">
                <a:solidFill>
                  <a:schemeClr val="bg1"/>
                </a:solidFill>
                <a:latin typeface="+mn-lt"/>
                <a:ea typeface="方正舒体" panose="02010601030101010101" pitchFamily="2" charset="-122"/>
                <a:cs typeface="+mn-cs"/>
                <a:sym typeface="+mn-ea"/>
              </a:rPr>
              <a:t>KEYWORD</a:t>
            </a:r>
            <a:endParaRPr lang="en-US" altLang="zh-CN" sz="1200" noProof="0" dirty="0">
              <a:solidFill>
                <a:schemeClr val="bg1"/>
              </a:solidFill>
              <a:latin typeface="微软雅黑" panose="020B0503020204020204" charset="-122"/>
              <a:ea typeface="方正舒体" panose="02010601030101010101" pitchFamily="2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943975" y="3346450"/>
            <a:ext cx="2500313" cy="5540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l" fontAlgn="auto">
              <a:lnSpc>
                <a:spcPct val="200000"/>
              </a:lnSpc>
            </a:pPr>
            <a:r>
              <a:rPr lang="zh-CN" altLang="en-US" sz="5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Click here to enter your text</a:t>
            </a:r>
            <a:r>
              <a:rPr lang="en-US" altLang="zh-CN" sz="5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.</a:t>
            </a:r>
            <a:r>
              <a:rPr lang="zh-CN" altLang="en-US" sz="5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Click here to enter your text</a:t>
            </a:r>
            <a:r>
              <a:rPr lang="en-US" altLang="zh-CN" sz="5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.</a:t>
            </a:r>
            <a:r>
              <a:rPr lang="zh-CN" altLang="en-US" sz="5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Click here to enter your text</a:t>
            </a:r>
            <a:r>
              <a:rPr lang="en-US" altLang="zh-CN" sz="5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.</a:t>
            </a:r>
            <a:r>
              <a:rPr lang="zh-CN" altLang="en-US" sz="5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Click here to enter your text</a:t>
            </a:r>
            <a:r>
              <a:rPr lang="en-US" altLang="zh-CN" sz="5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.</a:t>
            </a:r>
            <a:r>
              <a:rPr lang="zh-CN" altLang="en-US" sz="5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Click here to enter your text</a:t>
            </a:r>
            <a:r>
              <a:rPr lang="en-US" altLang="zh-CN" sz="5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..</a:t>
            </a:r>
            <a:r>
              <a:rPr lang="zh-CN" altLang="en-US" sz="5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Click here to enter your text</a:t>
            </a:r>
            <a:r>
              <a:rPr lang="en-US" altLang="zh-CN" sz="5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.</a:t>
            </a:r>
            <a:r>
              <a:rPr lang="zh-CN" altLang="en-US" sz="5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Click here to enter your text</a:t>
            </a:r>
            <a:r>
              <a:rPr lang="en-US" altLang="zh-CN" sz="5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.</a:t>
            </a:r>
            <a:r>
              <a:rPr lang="zh-CN" altLang="en-US" sz="5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Click here to enter your text</a:t>
            </a:r>
            <a:r>
              <a:rPr lang="en-US" altLang="zh-CN" sz="5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.</a:t>
            </a:r>
            <a:endParaRPr lang="en-US" altLang="zh-CN" sz="500" strike="noStrike" kern="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943975" y="3084513"/>
            <a:ext cx="971550" cy="2762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/>
            <a:r>
              <a:rPr lang="en-US" altLang="zh-CN" sz="1200" noProof="0" dirty="0">
                <a:solidFill>
                  <a:schemeClr val="bg1"/>
                </a:solidFill>
                <a:latin typeface="+mn-lt"/>
                <a:ea typeface="方正舒体" panose="02010601030101010101" pitchFamily="2" charset="-122"/>
                <a:cs typeface="+mn-cs"/>
                <a:sym typeface="+mn-ea"/>
              </a:rPr>
              <a:t>KEYWORD</a:t>
            </a:r>
            <a:endParaRPr lang="en-US" altLang="zh-CN" sz="1200" noProof="0" dirty="0">
              <a:solidFill>
                <a:schemeClr val="bg1"/>
              </a:solidFill>
              <a:latin typeface="微软雅黑" panose="020B0503020204020204" charset="-122"/>
              <a:ea typeface="方正舒体" panose="02010601030101010101" pitchFamily="2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791575" y="4295775"/>
            <a:ext cx="2500313" cy="552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l" fontAlgn="auto">
              <a:lnSpc>
                <a:spcPct val="200000"/>
              </a:lnSpc>
            </a:pPr>
            <a:r>
              <a:rPr lang="zh-CN" altLang="en-US" sz="5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Click here to enter your text</a:t>
            </a:r>
            <a:r>
              <a:rPr lang="en-US" altLang="zh-CN" sz="5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.</a:t>
            </a:r>
            <a:r>
              <a:rPr lang="zh-CN" altLang="en-US" sz="5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Click here to enter your text</a:t>
            </a:r>
            <a:r>
              <a:rPr lang="en-US" altLang="zh-CN" sz="5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.</a:t>
            </a:r>
            <a:r>
              <a:rPr lang="zh-CN" altLang="en-US" sz="5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Click here to enter your text</a:t>
            </a:r>
            <a:r>
              <a:rPr lang="en-US" altLang="zh-CN" sz="5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.</a:t>
            </a:r>
            <a:r>
              <a:rPr lang="zh-CN" altLang="en-US" sz="5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Click here to enter your text</a:t>
            </a:r>
            <a:r>
              <a:rPr lang="en-US" altLang="zh-CN" sz="5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.</a:t>
            </a:r>
            <a:r>
              <a:rPr lang="zh-CN" altLang="en-US" sz="5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Click here to enter your text</a:t>
            </a:r>
            <a:r>
              <a:rPr lang="en-US" altLang="zh-CN" sz="5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..</a:t>
            </a:r>
            <a:r>
              <a:rPr lang="zh-CN" altLang="en-US" sz="5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Click here to enter your text</a:t>
            </a:r>
            <a:r>
              <a:rPr lang="en-US" altLang="zh-CN" sz="5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.</a:t>
            </a:r>
            <a:r>
              <a:rPr lang="zh-CN" altLang="en-US" sz="5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Click here to enter your text</a:t>
            </a:r>
            <a:r>
              <a:rPr lang="en-US" altLang="zh-CN" sz="5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.</a:t>
            </a:r>
            <a:r>
              <a:rPr lang="zh-CN" altLang="en-US" sz="5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Click here to enter your text</a:t>
            </a:r>
            <a:r>
              <a:rPr lang="en-US" altLang="zh-CN" sz="5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.</a:t>
            </a:r>
            <a:endParaRPr lang="en-US" altLang="zh-CN" sz="500" strike="noStrike" kern="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791575" y="4033838"/>
            <a:ext cx="971550" cy="2746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/>
            <a:r>
              <a:rPr lang="en-US" altLang="zh-CN" sz="1200" noProof="0" dirty="0">
                <a:solidFill>
                  <a:schemeClr val="bg1"/>
                </a:solidFill>
                <a:latin typeface="+mn-lt"/>
                <a:ea typeface="方正舒体" panose="02010601030101010101" pitchFamily="2" charset="-122"/>
                <a:cs typeface="+mn-cs"/>
                <a:sym typeface="+mn-ea"/>
              </a:rPr>
              <a:t>KEYWORD</a:t>
            </a:r>
            <a:endParaRPr lang="en-US" altLang="zh-CN" sz="1200" noProof="0" dirty="0">
              <a:solidFill>
                <a:schemeClr val="bg1"/>
              </a:solidFill>
              <a:latin typeface="微软雅黑" panose="020B0503020204020204" charset="-122"/>
              <a:ea typeface="方正舒体" panose="02010601030101010101" pitchFamily="2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544638" y="2247900"/>
            <a:ext cx="2500313" cy="552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r" fontAlgn="auto">
              <a:lnSpc>
                <a:spcPct val="200000"/>
              </a:lnSpc>
            </a:pPr>
            <a:r>
              <a:rPr lang="zh-CN" altLang="en-US" sz="5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Click here to enter your text</a:t>
            </a:r>
            <a:r>
              <a:rPr lang="en-US" altLang="zh-CN" sz="5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.</a:t>
            </a:r>
            <a:r>
              <a:rPr lang="zh-CN" altLang="en-US" sz="5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Click here to enter your text</a:t>
            </a:r>
            <a:r>
              <a:rPr lang="en-US" altLang="zh-CN" sz="5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.</a:t>
            </a:r>
            <a:r>
              <a:rPr lang="zh-CN" altLang="en-US" sz="5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Click here to enter your text</a:t>
            </a:r>
            <a:r>
              <a:rPr lang="en-US" altLang="zh-CN" sz="5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.</a:t>
            </a:r>
            <a:r>
              <a:rPr lang="zh-CN" altLang="en-US" sz="5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Click here to enter your text</a:t>
            </a:r>
            <a:r>
              <a:rPr lang="en-US" altLang="zh-CN" sz="5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.</a:t>
            </a:r>
            <a:r>
              <a:rPr lang="zh-CN" altLang="en-US" sz="5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Click here to enter your text</a:t>
            </a:r>
            <a:r>
              <a:rPr lang="en-US" altLang="zh-CN" sz="5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..</a:t>
            </a:r>
            <a:r>
              <a:rPr lang="zh-CN" altLang="en-US" sz="5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Click here to enter your text</a:t>
            </a:r>
            <a:r>
              <a:rPr lang="en-US" altLang="zh-CN" sz="5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.</a:t>
            </a:r>
            <a:r>
              <a:rPr lang="zh-CN" altLang="en-US" sz="5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Click here to enter your text</a:t>
            </a:r>
            <a:r>
              <a:rPr lang="en-US" altLang="zh-CN" sz="5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.</a:t>
            </a:r>
            <a:r>
              <a:rPr lang="zh-CN" altLang="en-US" sz="5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Click here to enter your text</a:t>
            </a:r>
            <a:r>
              <a:rPr lang="en-US" altLang="zh-CN" sz="5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.</a:t>
            </a:r>
            <a:endParaRPr lang="en-US" altLang="zh-CN" sz="500" strike="noStrike" kern="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074988" y="1985963"/>
            <a:ext cx="969963" cy="2746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fontAlgn="auto"/>
            <a:r>
              <a:rPr lang="en-US" altLang="zh-CN" sz="1200" noProof="0" dirty="0">
                <a:solidFill>
                  <a:schemeClr val="bg1"/>
                </a:solidFill>
                <a:latin typeface="+mn-lt"/>
                <a:ea typeface="方正舒体" panose="02010601030101010101" pitchFamily="2" charset="-122"/>
                <a:cs typeface="+mn-cs"/>
                <a:sym typeface="+mn-ea"/>
              </a:rPr>
              <a:t>KEYWORD</a:t>
            </a:r>
            <a:endParaRPr lang="en-US" altLang="zh-CN" sz="1200" noProof="0" dirty="0">
              <a:solidFill>
                <a:schemeClr val="bg1"/>
              </a:solidFill>
              <a:latin typeface="微软雅黑" panose="020B0503020204020204" charset="-122"/>
              <a:ea typeface="方正舒体" panose="02010601030101010101" pitchFamily="2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28675" y="3346450"/>
            <a:ext cx="2500313" cy="5540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r" fontAlgn="auto">
              <a:lnSpc>
                <a:spcPct val="200000"/>
              </a:lnSpc>
            </a:pPr>
            <a:r>
              <a:rPr lang="zh-CN" altLang="en-US" sz="5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Click here to enter your text</a:t>
            </a:r>
            <a:r>
              <a:rPr lang="en-US" altLang="zh-CN" sz="5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.</a:t>
            </a:r>
            <a:r>
              <a:rPr lang="zh-CN" altLang="en-US" sz="5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Click here to enter your text</a:t>
            </a:r>
            <a:r>
              <a:rPr lang="en-US" altLang="zh-CN" sz="5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.</a:t>
            </a:r>
            <a:r>
              <a:rPr lang="zh-CN" altLang="en-US" sz="5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Click here to enter your text</a:t>
            </a:r>
            <a:r>
              <a:rPr lang="en-US" altLang="zh-CN" sz="5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.</a:t>
            </a:r>
            <a:r>
              <a:rPr lang="zh-CN" altLang="en-US" sz="5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Click here to enter your text</a:t>
            </a:r>
            <a:r>
              <a:rPr lang="en-US" altLang="zh-CN" sz="5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.</a:t>
            </a:r>
            <a:r>
              <a:rPr lang="zh-CN" altLang="en-US" sz="5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Click here to enter your text</a:t>
            </a:r>
            <a:r>
              <a:rPr lang="en-US" altLang="zh-CN" sz="5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..</a:t>
            </a:r>
            <a:r>
              <a:rPr lang="zh-CN" altLang="en-US" sz="5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Click here to enter your text</a:t>
            </a:r>
            <a:r>
              <a:rPr lang="en-US" altLang="zh-CN" sz="5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.</a:t>
            </a:r>
            <a:r>
              <a:rPr lang="zh-CN" altLang="en-US" sz="5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Click here to enter your text</a:t>
            </a:r>
            <a:r>
              <a:rPr lang="en-US" altLang="zh-CN" sz="5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.</a:t>
            </a:r>
            <a:r>
              <a:rPr lang="zh-CN" altLang="en-US" sz="5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Click here to enter your text</a:t>
            </a:r>
            <a:r>
              <a:rPr lang="en-US" altLang="zh-CN" sz="5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.</a:t>
            </a:r>
            <a:endParaRPr lang="en-US" altLang="zh-CN" sz="500" strike="noStrike" kern="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359025" y="3084513"/>
            <a:ext cx="969963" cy="2762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fontAlgn="auto"/>
            <a:r>
              <a:rPr lang="en-US" altLang="zh-CN" sz="1200" noProof="0" dirty="0">
                <a:solidFill>
                  <a:schemeClr val="bg1"/>
                </a:solidFill>
                <a:latin typeface="+mn-lt"/>
                <a:ea typeface="方正舒体" panose="02010601030101010101" pitchFamily="2" charset="-122"/>
                <a:cs typeface="+mn-cs"/>
                <a:sym typeface="+mn-ea"/>
              </a:rPr>
              <a:t>KEYWORD</a:t>
            </a:r>
            <a:endParaRPr lang="en-US" altLang="zh-CN" sz="1200" noProof="0" dirty="0">
              <a:solidFill>
                <a:schemeClr val="bg1"/>
              </a:solidFill>
              <a:latin typeface="微软雅黑" panose="020B0503020204020204" charset="-122"/>
              <a:ea typeface="方正舒体" panose="02010601030101010101" pitchFamily="2" charset="-122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085850" y="4627563"/>
            <a:ext cx="2500313" cy="552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r" fontAlgn="auto">
              <a:lnSpc>
                <a:spcPct val="200000"/>
              </a:lnSpc>
            </a:pPr>
            <a:r>
              <a:rPr lang="zh-CN" altLang="en-US" sz="5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Click here to enter your text</a:t>
            </a:r>
            <a:r>
              <a:rPr lang="en-US" altLang="zh-CN" sz="5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.</a:t>
            </a:r>
            <a:r>
              <a:rPr lang="zh-CN" altLang="en-US" sz="5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Click here to enter your text</a:t>
            </a:r>
            <a:r>
              <a:rPr lang="en-US" altLang="zh-CN" sz="5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.</a:t>
            </a:r>
            <a:r>
              <a:rPr lang="zh-CN" altLang="en-US" sz="5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Click here to enter your text</a:t>
            </a:r>
            <a:r>
              <a:rPr lang="en-US" altLang="zh-CN" sz="5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.</a:t>
            </a:r>
            <a:r>
              <a:rPr lang="zh-CN" altLang="en-US" sz="5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Click here to enter your text</a:t>
            </a:r>
            <a:r>
              <a:rPr lang="en-US" altLang="zh-CN" sz="5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.</a:t>
            </a:r>
            <a:r>
              <a:rPr lang="zh-CN" altLang="en-US" sz="5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Click here to enter your text</a:t>
            </a:r>
            <a:r>
              <a:rPr lang="en-US" altLang="zh-CN" sz="5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..</a:t>
            </a:r>
            <a:r>
              <a:rPr lang="zh-CN" altLang="en-US" sz="5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Click here to enter your text</a:t>
            </a:r>
            <a:r>
              <a:rPr lang="en-US" altLang="zh-CN" sz="5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.</a:t>
            </a:r>
            <a:r>
              <a:rPr lang="zh-CN" altLang="en-US" sz="5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Click here to enter your text</a:t>
            </a:r>
            <a:r>
              <a:rPr lang="en-US" altLang="zh-CN" sz="5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.</a:t>
            </a:r>
            <a:r>
              <a:rPr lang="zh-CN" altLang="en-US" sz="5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Click here to enter your text</a:t>
            </a:r>
            <a:r>
              <a:rPr lang="en-US" altLang="zh-CN" sz="500" strike="noStrike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.</a:t>
            </a:r>
            <a:endParaRPr lang="en-US" altLang="zh-CN" sz="500" strike="noStrike" kern="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616200" y="4365625"/>
            <a:ext cx="969963" cy="2746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fontAlgn="auto"/>
            <a:r>
              <a:rPr lang="en-US" altLang="zh-CN" sz="1200" noProof="0" dirty="0">
                <a:solidFill>
                  <a:schemeClr val="bg1"/>
                </a:solidFill>
                <a:latin typeface="+mn-lt"/>
                <a:ea typeface="方正舒体" panose="02010601030101010101" pitchFamily="2" charset="-122"/>
                <a:cs typeface="+mn-cs"/>
                <a:sym typeface="+mn-ea"/>
              </a:rPr>
              <a:t>KEYWORD</a:t>
            </a:r>
            <a:endParaRPr lang="en-US" altLang="zh-CN" sz="1200" noProof="0" dirty="0">
              <a:solidFill>
                <a:schemeClr val="bg1"/>
              </a:solidFill>
              <a:latin typeface="微软雅黑" panose="020B0503020204020204" charset="-122"/>
              <a:ea typeface="方正舒体" panose="02010601030101010101" pitchFamily="2" charset="-122"/>
              <a:sym typeface="+mn-ea"/>
            </a:endParaRPr>
          </a:p>
        </p:txBody>
      </p:sp>
      <p:pic>
        <p:nvPicPr>
          <p:cNvPr id="8" name="图片 7" descr="微信图片_202406161606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6435" y="299085"/>
            <a:ext cx="3950970" cy="444500"/>
          </a:xfrm>
          <a:prstGeom prst="rect">
            <a:avLst/>
          </a:prstGeom>
        </p:spPr>
      </p:pic>
      <p:pic>
        <p:nvPicPr>
          <p:cNvPr id="9" name="图片 8" descr="微信图片_2024061616062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630" y="-20320"/>
            <a:ext cx="1082675" cy="913130"/>
          </a:xfrm>
          <a:prstGeom prst="rect">
            <a:avLst/>
          </a:prstGeom>
        </p:spPr>
      </p:pic>
      <p:pic>
        <p:nvPicPr>
          <p:cNvPr id="23" name="图片 22" descr="微信图片_2024061616064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98575" y="223520"/>
            <a:ext cx="1105535" cy="472440"/>
          </a:xfrm>
          <a:prstGeom prst="rect">
            <a:avLst/>
          </a:prstGeom>
        </p:spPr>
      </p:pic>
      <p:pic>
        <p:nvPicPr>
          <p:cNvPr id="24" name="图片 23" descr="庞门正道标题体 (18)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40065" y="-1820545"/>
            <a:ext cx="4385945" cy="4385945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2380" y="263525"/>
            <a:ext cx="1909445" cy="43243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jb3VudCI6NiwiaGRpZCI6ImNiNzQ1NjI4YzE5ZDJmN2YyMWY5MDZjYWFhOGI2MjdjIiwidXNlckNvdW50Ijo2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SLIDE_MODEL_TYPE" val="cover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SLIDE_MODEL_TYPE" val="cover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1052</Words>
  <Application>Microsoft Macintosh PowerPoint</Application>
  <PresentationFormat>宽屏</PresentationFormat>
  <Paragraphs>63</Paragraphs>
  <Slides>11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7" baseType="lpstr">
      <vt:lpstr>汉仪许静行楷W</vt:lpstr>
      <vt:lpstr>Calibri</vt:lpstr>
      <vt:lpstr>微软雅黑</vt:lpstr>
      <vt:lpstr>Arial</vt:lpstr>
      <vt:lpstr>Kozuka Mincho Pro H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Cui, Hanwen</cp:lastModifiedBy>
  <cp:revision>42</cp:revision>
  <dcterms:created xsi:type="dcterms:W3CDTF">2019-06-19T02:08:00Z</dcterms:created>
  <dcterms:modified xsi:type="dcterms:W3CDTF">2024-06-16T13:46:57Z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KSOTemplateUUID">
    <vt:lpwstr>v1.0_mb_K1An/hUKpbkNWFhLQ84nwA==</vt:lpwstr>
  </property>
  <property fmtid="{D5CDD505-2E9C-101B-9397-08002B2CF9AE}" pid="4" name="ICV">
    <vt:lpwstr>CCB3E22C27A6416D93DE3AED32346AE9_12</vt:lpwstr>
  </property>
</Properties>
</file>